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1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0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920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1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5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60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72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1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8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8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2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5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6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6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5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7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5FB9-0741-4A7F-A4B1-690024D1556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74DE-CDF3-4E74-B65C-3FD42A615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4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/>
              <a:t>Review – Test 4.3 (Weds 27 Sep)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2000"/>
            <a:ext cx="9613861" cy="44841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Dante (the author)</a:t>
            </a:r>
          </a:p>
          <a:p>
            <a:r>
              <a:rPr lang="en-US" dirty="0" smtClean="0"/>
              <a:t>Dante (the character)</a:t>
            </a:r>
          </a:p>
          <a:p>
            <a:r>
              <a:rPr lang="en-US" dirty="0" smtClean="0"/>
              <a:t>Plot of </a:t>
            </a:r>
            <a:r>
              <a:rPr lang="en-US" u="sng" dirty="0" smtClean="0"/>
              <a:t>Inferno</a:t>
            </a:r>
            <a:endParaRPr lang="en-US" dirty="0" smtClean="0"/>
          </a:p>
          <a:p>
            <a:r>
              <a:rPr lang="en-US" dirty="0" smtClean="0"/>
              <a:t>Vocabulary: Canto, </a:t>
            </a:r>
            <a:r>
              <a:rPr lang="en-US" dirty="0" err="1" smtClean="0"/>
              <a:t>Tercet</a:t>
            </a:r>
            <a:r>
              <a:rPr lang="en-US" dirty="0" smtClean="0"/>
              <a:t>, </a:t>
            </a:r>
            <a:r>
              <a:rPr lang="en-US" dirty="0" err="1" smtClean="0"/>
              <a:t>Terza</a:t>
            </a:r>
            <a:r>
              <a:rPr lang="en-US" dirty="0" smtClean="0"/>
              <a:t> Rima</a:t>
            </a:r>
          </a:p>
          <a:p>
            <a:r>
              <a:rPr lang="en-US" sz="3200" dirty="0" smtClean="0"/>
              <a:t>Circles of Hell</a:t>
            </a:r>
          </a:p>
          <a:p>
            <a:pPr lvl="1"/>
            <a:r>
              <a:rPr lang="en-US" sz="2800" dirty="0" smtClean="0"/>
              <a:t>I give: “Word Bank” of punishments</a:t>
            </a:r>
          </a:p>
          <a:p>
            <a:pPr lvl="1"/>
            <a:r>
              <a:rPr lang="en-US" sz="2800" dirty="0" smtClean="0"/>
              <a:t>You write: the sin, and match it to the level and the punishment</a:t>
            </a:r>
          </a:p>
          <a:p>
            <a:r>
              <a:rPr lang="en-US" dirty="0" err="1" smtClean="0"/>
              <a:t>Contrapasso</a:t>
            </a:r>
            <a:r>
              <a:rPr lang="en-US" dirty="0" smtClean="0"/>
              <a:t> – identify and explain</a:t>
            </a:r>
          </a:p>
          <a:p>
            <a:r>
              <a:rPr lang="en-US" dirty="0" smtClean="0"/>
              <a:t>Allegory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2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a mix of fill in the blanks, multiple choice, and short answer sections.</a:t>
            </a:r>
          </a:p>
          <a:p>
            <a:r>
              <a:rPr lang="en-US" dirty="0" smtClean="0"/>
              <a:t>The Circles of Hell sections will have blanks </a:t>
            </a:r>
            <a:r>
              <a:rPr lang="en-US" smtClean="0"/>
              <a:t>+ matching.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5763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</TotalTime>
  <Words>94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Test Review – Test 4.3 (Weds 27 Sep)</vt:lpstr>
      <vt:lpstr>PowerPoint Presentation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 – Test 4.3 (Weds 27 Sep)</dc:title>
  <dc:creator>Gilpin, Courtney    SHS - Staff</dc:creator>
  <cp:lastModifiedBy>Gilpin, Courtney    SHS - Staff</cp:lastModifiedBy>
  <cp:revision>1</cp:revision>
  <dcterms:created xsi:type="dcterms:W3CDTF">2017-09-25T22:01:05Z</dcterms:created>
  <dcterms:modified xsi:type="dcterms:W3CDTF">2017-09-25T22:02:37Z</dcterms:modified>
</cp:coreProperties>
</file>