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6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20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4437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24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80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54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62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5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1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9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0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6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5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7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8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7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A1F61-AED3-4C41-8367-E1E49F635CE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3FA5F-AE9D-4969-9753-6B4E07B5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717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I’m From poem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42968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Name IN document</a:t>
            </a:r>
          </a:p>
          <a:p>
            <a:r>
              <a:rPr lang="en-US" sz="4000" dirty="0" smtClean="0"/>
              <a:t>Title: </a:t>
            </a:r>
            <a:r>
              <a:rPr lang="en-US" sz="4000" u="sng" dirty="0" smtClean="0"/>
              <a:t>Where I’m From</a:t>
            </a:r>
          </a:p>
          <a:p>
            <a:r>
              <a:rPr lang="en-US" sz="4000" dirty="0" smtClean="0"/>
              <a:t>Length: “Long enough”</a:t>
            </a:r>
          </a:p>
          <a:p>
            <a:r>
              <a:rPr lang="en-US" sz="4000" dirty="0" smtClean="0"/>
              <a:t>Grade: Writing category</a:t>
            </a:r>
          </a:p>
          <a:p>
            <a:r>
              <a:rPr lang="en-US" sz="4000" dirty="0" smtClean="0"/>
              <a:t>Graded on: Thorough details and effective emulation of Lyon’s style. </a:t>
            </a:r>
          </a:p>
        </p:txBody>
      </p:sp>
    </p:spTree>
    <p:extLst>
      <p:ext uri="{BB962C8B-B14F-4D97-AF65-F5344CB8AC3E}">
        <p14:creationId xmlns:p14="http://schemas.microsoft.com/office/powerpoint/2010/main" val="34694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0</TotalTime>
  <Words>35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Where I’m From poem assignment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I’m From poem assignment</dc:title>
  <dc:creator>Gilpin, Courtney    SHS - Staff</dc:creator>
  <cp:lastModifiedBy>Gilpin, Courtney    SHS - Staff</cp:lastModifiedBy>
  <cp:revision>1</cp:revision>
  <dcterms:created xsi:type="dcterms:W3CDTF">2017-09-14T16:49:10Z</dcterms:created>
  <dcterms:modified xsi:type="dcterms:W3CDTF">2017-09-14T16:49:37Z</dcterms:modified>
</cp:coreProperties>
</file>