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0307-B85C-446A-8EF0-0407D435D787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934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62E7-95FA-4FC4-9EC5-DDBFA8DC7417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888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87F2-A784-4F72-BB57-0E9EACDE722E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682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D51E-4B19-444E-85C0-DBD7EB6263F4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996237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255A-4AD5-4D3E-9A0A-689DA3BA976C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16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AD15-87AC-45B2-9EE5-8D165AF83CD7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844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0CCD-F0D6-4CC2-A4C8-2D7D0D875F02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65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E2CC-454D-4466-AC55-B86DA0A87BAE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4345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647B1BF-4039-460D-A637-65428CBD720E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128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9ACE-9343-4EBE-B5CA-AEA240A1DC53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823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0F7B-89C5-4DF7-A309-6263220147D4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313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95DE-FD64-4606-AE61-EC1136867CC6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354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0BBD-30FE-4CF1-900A-0C45149F8AF8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536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5F7F-3E81-4C65-A4D1-CB62D5B9DB91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425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CC86-1672-4627-AEFE-EC5485C73905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385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B01F-D966-4C62-B900-0BE008A90C98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050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A0EA-7DC7-4964-BB97-B173EF3B859A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490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F52CC-F3D9-41D4-BCE4-C208E61A3F31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2978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Blackout Poetry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Assignment: Create a Blackout Poem using text from Haroun.</a:t>
            </a:r>
          </a:p>
          <a:p>
            <a:r>
              <a:rPr lang="en-US" sz="3600" dirty="0" smtClean="0"/>
              <a:t>Display the poem on some kind of backing paper (any size; no lined paper)</a:t>
            </a:r>
          </a:p>
          <a:p>
            <a:r>
              <a:rPr lang="en-US" sz="3600" dirty="0" smtClean="0"/>
              <a:t>Provide a 1-2 paragraph justification/ explanation on Turnitin.com</a:t>
            </a:r>
          </a:p>
          <a:p>
            <a:pPr lvl="1"/>
            <a:r>
              <a:rPr lang="en-US" sz="3200" dirty="0" smtClean="0"/>
              <a:t>MLA Format</a:t>
            </a:r>
          </a:p>
        </p:txBody>
      </p:sp>
    </p:spTree>
    <p:extLst>
      <p:ext uri="{BB962C8B-B14F-4D97-AF65-F5344CB8AC3E}">
        <p14:creationId xmlns:p14="http://schemas.microsoft.com/office/powerpoint/2010/main" val="137648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Blackout Poetry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2336873"/>
            <a:ext cx="3858728" cy="3599316"/>
          </a:xfrm>
        </p:spPr>
        <p:txBody>
          <a:bodyPr/>
          <a:lstStyle/>
          <a:p>
            <a:r>
              <a:rPr lang="en-US" dirty="0" smtClean="0"/>
              <a:t>A form of “found poetry”/ “found art”</a:t>
            </a:r>
          </a:p>
          <a:p>
            <a:pPr marL="0" indent="0">
              <a:buNone/>
            </a:pPr>
            <a:r>
              <a:rPr lang="en-US" dirty="0" smtClean="0"/>
              <a:t>AKA “Erasure poetry”</a:t>
            </a:r>
          </a:p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018" y="936367"/>
            <a:ext cx="7338715" cy="511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76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555" y="141651"/>
            <a:ext cx="6920255" cy="6401236"/>
          </a:xfrm>
        </p:spPr>
      </p:pic>
    </p:spTree>
    <p:extLst>
      <p:ext uri="{BB962C8B-B14F-4D97-AF65-F5344CB8AC3E}">
        <p14:creationId xmlns:p14="http://schemas.microsoft.com/office/powerpoint/2010/main" val="66526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159" y="-121785"/>
            <a:ext cx="5311106" cy="7077702"/>
          </a:xfrm>
        </p:spPr>
      </p:pic>
    </p:spTree>
    <p:extLst>
      <p:ext uri="{BB962C8B-B14F-4D97-AF65-F5344CB8AC3E}">
        <p14:creationId xmlns:p14="http://schemas.microsoft.com/office/powerpoint/2010/main" val="427053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512" y="145535"/>
            <a:ext cx="9185633" cy="6889225"/>
          </a:xfrm>
        </p:spPr>
      </p:pic>
    </p:spTree>
    <p:extLst>
      <p:ext uri="{BB962C8B-B14F-4D97-AF65-F5344CB8AC3E}">
        <p14:creationId xmlns:p14="http://schemas.microsoft.com/office/powerpoint/2010/main" val="262097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906" y="532714"/>
            <a:ext cx="8601619" cy="5722186"/>
          </a:xfrm>
        </p:spPr>
      </p:pic>
    </p:spTree>
    <p:extLst>
      <p:ext uri="{BB962C8B-B14F-4D97-AF65-F5344CB8AC3E}">
        <p14:creationId xmlns:p14="http://schemas.microsoft.com/office/powerpoint/2010/main" val="326863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</Words>
  <Application>Microsoft Office PowerPoint</Application>
  <PresentationFormat>Widescreen</PresentationFormat>
  <Paragraphs>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Trebuchet MS</vt:lpstr>
      <vt:lpstr>Berlin</vt:lpstr>
      <vt:lpstr>Blackout Poetry </vt:lpstr>
      <vt:lpstr>Blackout Poetry</vt:lpstr>
      <vt:lpstr>PowerPoint Presentation</vt:lpstr>
      <vt:lpstr>PowerPoint Presentation</vt:lpstr>
      <vt:lpstr>PowerPoint Presentation</vt:lpstr>
      <vt:lpstr>PowerPoint Presentation</vt:lpstr>
    </vt:vector>
  </TitlesOfParts>
  <Company>Issaquah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Blackout Poetry </dc:title>
  <dc:creator>Gilpin, Courtney    SHS - Staff</dc:creator>
  <cp:lastModifiedBy>Gilpin, Courtney    SHS - Staff</cp:lastModifiedBy>
  <cp:revision>1</cp:revision>
  <dcterms:created xsi:type="dcterms:W3CDTF">2018-04-05T22:17:54Z</dcterms:created>
  <dcterms:modified xsi:type="dcterms:W3CDTF">2018-04-05T22:18:06Z</dcterms:modified>
</cp:coreProperties>
</file>