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0" r:id="rId2"/>
  </p:sldMasterIdLst>
  <p:notesMasterIdLst>
    <p:notesMasterId r:id="rId17"/>
  </p:notesMasterIdLst>
  <p:sldIdLst>
    <p:sldId id="257" r:id="rId3"/>
    <p:sldId id="271" r:id="rId4"/>
    <p:sldId id="258" r:id="rId5"/>
    <p:sldId id="259" r:id="rId6"/>
    <p:sldId id="260"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D595D8-70BD-47A8-AF49-B4044BE003DC}" type="datetimeFigureOut">
              <a:rPr lang="en-US" smtClean="0"/>
              <a:t>4/17/2018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825A25-349E-40A8-9CAA-A16C90D52FA5}" type="slidenum">
              <a:rPr lang="en-US" smtClean="0"/>
              <a:t>‹#›</a:t>
            </a:fld>
            <a:endParaRPr lang="en-US"/>
          </a:p>
        </p:txBody>
      </p:sp>
    </p:spTree>
    <p:extLst>
      <p:ext uri="{BB962C8B-B14F-4D97-AF65-F5344CB8AC3E}">
        <p14:creationId xmlns:p14="http://schemas.microsoft.com/office/powerpoint/2010/main" val="1758279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Confucius</a:t>
            </a:r>
            <a:r>
              <a:rPr lang="en-US" baseline="0" dirty="0"/>
              <a:t> on the street -</a:t>
            </a:r>
            <a:r>
              <a:rPr lang="en-US" baseline="0" dirty="0">
                <a:sym typeface="Wingdings" panose="05000000000000000000" pitchFamily="2" charset="2"/>
              </a:rPr>
              <a:t> government by goodness</a:t>
            </a:r>
          </a:p>
          <a:p>
            <a:r>
              <a:rPr lang="en-US" baseline="0" dirty="0">
                <a:sym typeface="Wingdings" panose="05000000000000000000" pitchFamily="2" charset="2"/>
              </a:rPr>
              <a:t>Daoist at home  pursuing the simple life, reading, meditating enjoying landscape nature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B667E1-E601-4AAF-B95C-B25720D70A60}" type="slidenum">
              <a:rPr kumimoji="0" lang="en-US" sz="1200" b="0" i="0" u="none" strike="noStrike" kern="1200" cap="none" spc="0" normalizeH="0" baseline="0" noProof="0" smtClean="0">
                <a:ln>
                  <a:noFill/>
                </a:ln>
                <a:solidFill>
                  <a:srgbClr val="404040"/>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srgbClr val="404040"/>
              </a:solidFill>
              <a:effectLst/>
              <a:uLnTx/>
              <a:uFillTx/>
              <a:latin typeface="Century Gothic"/>
              <a:ea typeface="+mn-ea"/>
              <a:cs typeface="+mn-cs"/>
            </a:endParaRPr>
          </a:p>
        </p:txBody>
      </p:sp>
    </p:spTree>
    <p:extLst>
      <p:ext uri="{BB962C8B-B14F-4D97-AF65-F5344CB8AC3E}">
        <p14:creationId xmlns:p14="http://schemas.microsoft.com/office/powerpoint/2010/main" val="3092187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Shape 541"/>
          <p:cNvSpPr txBox="1">
            <a:spLocks noGrp="1"/>
          </p:cNvSpPr>
          <p:nvPr>
            <p:ph type="body" idx="1"/>
          </p:nvPr>
        </p:nvSpPr>
        <p:spPr>
          <a:xfrm>
            <a:off x="695008" y="4387136"/>
            <a:ext cx="5560060" cy="4156234"/>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542" name="Shape 542"/>
          <p:cNvSpPr>
            <a:spLocks noGrp="1" noRot="1" noChangeAspect="1"/>
          </p:cNvSpPr>
          <p:nvPr>
            <p:ph type="sldImg" idx="2"/>
          </p:nvPr>
        </p:nvSpPr>
        <p:spPr>
          <a:xfrm>
            <a:off x="396875" y="692150"/>
            <a:ext cx="6156325"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5672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Shape 541"/>
          <p:cNvSpPr txBox="1">
            <a:spLocks noGrp="1"/>
          </p:cNvSpPr>
          <p:nvPr>
            <p:ph type="body" idx="1"/>
          </p:nvPr>
        </p:nvSpPr>
        <p:spPr>
          <a:xfrm>
            <a:off x="695008" y="4387136"/>
            <a:ext cx="5560060" cy="4156234"/>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542" name="Shape 542"/>
          <p:cNvSpPr>
            <a:spLocks noGrp="1" noRot="1" noChangeAspect="1"/>
          </p:cNvSpPr>
          <p:nvPr>
            <p:ph type="sldImg" idx="2"/>
          </p:nvPr>
        </p:nvSpPr>
        <p:spPr>
          <a:xfrm>
            <a:off x="396875" y="692150"/>
            <a:ext cx="6156325"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971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Shape 541"/>
          <p:cNvSpPr txBox="1">
            <a:spLocks noGrp="1"/>
          </p:cNvSpPr>
          <p:nvPr>
            <p:ph type="body" idx="1"/>
          </p:nvPr>
        </p:nvSpPr>
        <p:spPr>
          <a:xfrm>
            <a:off x="695008" y="4387136"/>
            <a:ext cx="5560060" cy="4156234"/>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542" name="Shape 542"/>
          <p:cNvSpPr>
            <a:spLocks noGrp="1" noRot="1" noChangeAspect="1"/>
          </p:cNvSpPr>
          <p:nvPr>
            <p:ph type="sldImg" idx="2"/>
          </p:nvPr>
        </p:nvSpPr>
        <p:spPr>
          <a:xfrm>
            <a:off x="396875" y="692150"/>
            <a:ext cx="6156325"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936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7"/>
        <p:cNvGrpSpPr/>
        <p:nvPr/>
      </p:nvGrpSpPr>
      <p:grpSpPr>
        <a:xfrm>
          <a:off x="0" y="0"/>
          <a:ext cx="0" cy="0"/>
          <a:chOff x="0" y="0"/>
          <a:chExt cx="0" cy="0"/>
        </a:xfrm>
      </p:grpSpPr>
      <p:sp>
        <p:nvSpPr>
          <p:cNvPr id="588" name="Shape 588"/>
          <p:cNvSpPr txBox="1">
            <a:spLocks noGrp="1"/>
          </p:cNvSpPr>
          <p:nvPr>
            <p:ph type="body" idx="1"/>
          </p:nvPr>
        </p:nvSpPr>
        <p:spPr>
          <a:xfrm>
            <a:off x="695008" y="4387136"/>
            <a:ext cx="5560060" cy="4156234"/>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589" name="Shape 589"/>
          <p:cNvSpPr>
            <a:spLocks noGrp="1" noRot="1" noChangeAspect="1"/>
          </p:cNvSpPr>
          <p:nvPr>
            <p:ph type="sldImg" idx="2"/>
          </p:nvPr>
        </p:nvSpPr>
        <p:spPr>
          <a:xfrm>
            <a:off x="396875" y="692150"/>
            <a:ext cx="6156325"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8914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3"/>
        <p:cNvGrpSpPr/>
        <p:nvPr/>
      </p:nvGrpSpPr>
      <p:grpSpPr>
        <a:xfrm>
          <a:off x="0" y="0"/>
          <a:ext cx="0" cy="0"/>
          <a:chOff x="0" y="0"/>
          <a:chExt cx="0" cy="0"/>
        </a:xfrm>
      </p:grpSpPr>
      <p:sp>
        <p:nvSpPr>
          <p:cNvPr id="594" name="Shape 594"/>
          <p:cNvSpPr>
            <a:spLocks noGrp="1" noRot="1" noChangeAspect="1"/>
          </p:cNvSpPr>
          <p:nvPr>
            <p:ph type="sldImg" idx="2"/>
          </p:nvPr>
        </p:nvSpPr>
        <p:spPr>
          <a:xfrm>
            <a:off x="396875" y="692150"/>
            <a:ext cx="6156325" cy="346392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95" name="Shape 595"/>
          <p:cNvSpPr txBox="1">
            <a:spLocks noGrp="1"/>
          </p:cNvSpPr>
          <p:nvPr>
            <p:ph type="body" idx="1"/>
          </p:nvPr>
        </p:nvSpPr>
        <p:spPr>
          <a:xfrm>
            <a:off x="695008" y="4387136"/>
            <a:ext cx="5560060" cy="4156234"/>
          </a:xfrm>
          <a:prstGeom prst="rect">
            <a:avLst/>
          </a:prstGeom>
          <a:noFill/>
          <a:ln>
            <a:noFill/>
          </a:ln>
        </p:spPr>
        <p:txBody>
          <a:bodyPr spcFirstLastPara="1" wrap="square" lIns="92475" tIns="46225" rIns="92475" bIns="46225"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Use an excerpt from </a:t>
            </a:r>
            <a:r>
              <a:rPr lang="en-US" sz="1200" b="0" i="1" u="none" strike="noStrike" cap="none">
                <a:solidFill>
                  <a:schemeClr val="dk1"/>
                </a:solidFill>
                <a:latin typeface="Calibri"/>
                <a:ea typeface="Calibri"/>
                <a:cs typeface="Calibri"/>
                <a:sym typeface="Calibri"/>
              </a:rPr>
              <a:t>The Lion King</a:t>
            </a:r>
            <a:r>
              <a:rPr lang="en-US" sz="1200" b="0" i="0" u="none" strike="noStrike" cap="none">
                <a:solidFill>
                  <a:schemeClr val="dk1"/>
                </a:solidFill>
                <a:latin typeface="Calibri"/>
                <a:ea typeface="Calibri"/>
                <a:cs typeface="Calibri"/>
                <a:sym typeface="Calibri"/>
              </a:rPr>
              <a:t>- Rafiki’s lesson about what is in the past is in the past. </a:t>
            </a:r>
            <a:endParaRPr sz="1200" b="0" i="0" u="none" strike="noStrike" cap="none">
              <a:solidFill>
                <a:schemeClr val="dk1"/>
              </a:solidFill>
              <a:latin typeface="Calibri"/>
              <a:ea typeface="Calibri"/>
              <a:cs typeface="Calibri"/>
              <a:sym typeface="Calibri"/>
            </a:endParaRPr>
          </a:p>
        </p:txBody>
      </p:sp>
      <p:sp>
        <p:nvSpPr>
          <p:cNvPr id="596" name="Shape 596"/>
          <p:cNvSpPr txBox="1">
            <a:spLocks noGrp="1"/>
          </p:cNvSpPr>
          <p:nvPr>
            <p:ph type="sldNum" idx="12"/>
          </p:nvPr>
        </p:nvSpPr>
        <p:spPr>
          <a:xfrm>
            <a:off x="3936768" y="8772668"/>
            <a:ext cx="3011699" cy="461804"/>
          </a:xfrm>
          <a:prstGeom prst="rect">
            <a:avLst/>
          </a:prstGeom>
          <a:noFill/>
          <a:ln>
            <a:noFill/>
          </a:ln>
        </p:spPr>
        <p:txBody>
          <a:bodyPr spcFirstLastPara="1" wrap="square" lIns="92475" tIns="46225" rIns="92475" bIns="46225" anchor="b" anchorCtr="0">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a:ea typeface="Calibri"/>
                <a:cs typeface="Calibri"/>
                <a:sym typeface="Calibri"/>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sz="1200" b="0" i="0" u="none" strike="noStrike" kern="1200" cap="none" spc="0" normalizeH="0" baseline="0" noProof="0">
              <a:ln>
                <a:noFill/>
              </a:ln>
              <a:solidFill>
                <a:prstClr val="black"/>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417028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3"/>
        <p:cNvGrpSpPr/>
        <p:nvPr/>
      </p:nvGrpSpPr>
      <p:grpSpPr>
        <a:xfrm>
          <a:off x="0" y="0"/>
          <a:ext cx="0" cy="0"/>
          <a:chOff x="0" y="0"/>
          <a:chExt cx="0" cy="0"/>
        </a:xfrm>
      </p:grpSpPr>
      <p:sp>
        <p:nvSpPr>
          <p:cNvPr id="614" name="Shape 614"/>
          <p:cNvSpPr txBox="1">
            <a:spLocks noGrp="1"/>
          </p:cNvSpPr>
          <p:nvPr>
            <p:ph type="body" idx="1"/>
          </p:nvPr>
        </p:nvSpPr>
        <p:spPr>
          <a:xfrm>
            <a:off x="695008" y="4387136"/>
            <a:ext cx="5560200" cy="4156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615" name="Shape 615"/>
          <p:cNvSpPr>
            <a:spLocks noGrp="1" noRot="1" noChangeAspect="1"/>
          </p:cNvSpPr>
          <p:nvPr>
            <p:ph type="sldImg" idx="2"/>
          </p:nvPr>
        </p:nvSpPr>
        <p:spPr>
          <a:xfrm>
            <a:off x="1165225"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20383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100000">
              <a:schemeClr val="accent1">
                <a:lumMod val="20000"/>
                <a:lumOff val="80000"/>
                <a:alpha val="86000"/>
              </a:schemeClr>
            </a:gs>
            <a:gs pos="42000">
              <a:schemeClr val="bg1">
                <a:alpha val="40000"/>
              </a:schemeClr>
            </a:gs>
            <a:gs pos="0">
              <a:schemeClr val="accent1">
                <a:lumMod val="20000"/>
                <a:lumOff val="80000"/>
                <a:alpha val="85000"/>
              </a:schemeClr>
            </a:gs>
            <a:gs pos="75000">
              <a:schemeClr val="bg1">
                <a:alpha val="40000"/>
              </a:schemeClr>
            </a:gs>
          </a:gsLst>
          <a:lin ang="5400000" scaled="0"/>
        </a:gradFill>
        <a:effectLst/>
      </p:bgPr>
    </p:bg>
    <p:spTree>
      <p:nvGrpSpPr>
        <p:cNvPr id="1" name=""/>
        <p:cNvGrpSpPr/>
        <p:nvPr/>
      </p:nvGrpSpPr>
      <p:grpSpPr>
        <a:xfrm>
          <a:off x="0" y="0"/>
          <a:ext cx="0" cy="0"/>
          <a:chOff x="0" y="0"/>
          <a:chExt cx="0" cy="0"/>
        </a:xfrm>
      </p:grpSpPr>
      <p:grpSp>
        <p:nvGrpSpPr>
          <p:cNvPr id="6" name="Group 5"/>
          <p:cNvGrpSpPr/>
          <p:nvPr/>
        </p:nvGrpSpPr>
        <p:grpSpPr>
          <a:xfrm>
            <a:off x="0" y="0"/>
            <a:ext cx="12188825" cy="713232"/>
            <a:chOff x="0" y="0"/>
            <a:chExt cx="12188825" cy="713232"/>
          </a:xfrm>
        </p:grpSpPr>
        <p:sp>
          <p:nvSpPr>
            <p:cNvPr id="7" name="Rectangle 6"/>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a:off x="0" y="0"/>
            <a:ext cx="713232" cy="6858000"/>
            <a:chOff x="0" y="0"/>
            <a:chExt cx="713232" cy="6858000"/>
          </a:xfrm>
        </p:grpSpPr>
        <p:sp>
          <p:nvSpPr>
            <p:cNvPr id="12" name="Rectangle 11"/>
            <p:cNvSpPr/>
            <p:nvPr/>
          </p:nvSpPr>
          <p:spPr>
            <a:xfrm flipH="1">
              <a:off x="7315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H="1">
              <a:off x="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4" name="Group 13"/>
          <p:cNvGrpSpPr/>
          <p:nvPr/>
        </p:nvGrpSpPr>
        <p:grpSpPr>
          <a:xfrm>
            <a:off x="11476762" y="0"/>
            <a:ext cx="746886" cy="6858000"/>
            <a:chOff x="11476762" y="0"/>
            <a:chExt cx="746886" cy="6858000"/>
          </a:xfrm>
        </p:grpSpPr>
        <p:sp>
          <p:nvSpPr>
            <p:cNvPr id="15" name="Rectangle 14"/>
            <p:cNvSpPr/>
            <p:nvPr/>
          </p:nvSpPr>
          <p:spPr>
            <a:xfrm flipH="1">
              <a:off x="1147676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flipH="1">
              <a:off x="1202093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7" name="Group 16"/>
          <p:cNvGrpSpPr/>
          <p:nvPr/>
        </p:nvGrpSpPr>
        <p:grpSpPr>
          <a:xfrm flipV="1">
            <a:off x="0" y="6144768"/>
            <a:ext cx="12188825" cy="713232"/>
            <a:chOff x="0" y="0"/>
            <a:chExt cx="12188825" cy="713232"/>
          </a:xfrm>
        </p:grpSpPr>
        <p:sp>
          <p:nvSpPr>
            <p:cNvPr id="18" name="Rectangle 17"/>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295400" y="1188720"/>
            <a:ext cx="9601200" cy="2514600"/>
          </a:xfrm>
        </p:spPr>
        <p:txBody>
          <a:bodyPr anchor="b">
            <a:noAutofit/>
          </a:bodyPr>
          <a:lstStyle>
            <a:lvl1pPr algn="ctr">
              <a:defRPr sz="6000"/>
            </a:lvl1pPr>
          </a:lstStyle>
          <a:p>
            <a:r>
              <a:rPr lang="en-US"/>
              <a:t>Click to edit Master title style</a:t>
            </a:r>
            <a:endParaRPr/>
          </a:p>
        </p:txBody>
      </p:sp>
      <p:sp>
        <p:nvSpPr>
          <p:cNvPr id="3" name="Subtitle 2"/>
          <p:cNvSpPr>
            <a:spLocks noGrp="1"/>
          </p:cNvSpPr>
          <p:nvPr>
            <p:ph type="subTitle" idx="1"/>
          </p:nvPr>
        </p:nvSpPr>
        <p:spPr>
          <a:xfrm>
            <a:off x="1295400" y="3749040"/>
            <a:ext cx="9601200" cy="914400"/>
          </a:xfrm>
        </p:spPr>
        <p:txBody>
          <a:bodyPr>
            <a:normAutofit/>
          </a:bodyPr>
          <a:lstStyle>
            <a:lvl1pPr marL="0" indent="0" algn="ctr">
              <a:spcBef>
                <a:spcPts val="0"/>
              </a:spcBef>
              <a:buNone/>
              <a:defRPr sz="24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4184147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4/17/2018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254202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4/17/2018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24163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Slide">
    <p:spTree>
      <p:nvGrpSpPr>
        <p:cNvPr id="1" name="Shape 19"/>
        <p:cNvGrpSpPr/>
        <p:nvPr/>
      </p:nvGrpSpPr>
      <p:grpSpPr>
        <a:xfrm>
          <a:off x="0" y="0"/>
          <a:ext cx="0" cy="0"/>
          <a:chOff x="0" y="0"/>
          <a:chExt cx="0" cy="0"/>
        </a:xfrm>
      </p:grpSpPr>
      <p:sp>
        <p:nvSpPr>
          <p:cNvPr id="20" name="Shape 20"/>
          <p:cNvSpPr/>
          <p:nvPr/>
        </p:nvSpPr>
        <p:spPr>
          <a:xfrm>
            <a:off x="0" y="0"/>
            <a:ext cx="121920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1" name="Shape 21"/>
          <p:cNvSpPr/>
          <p:nvPr/>
        </p:nvSpPr>
        <p:spPr>
          <a:xfrm>
            <a:off x="121920" y="101600"/>
            <a:ext cx="11948160" cy="6664960"/>
          </a:xfrm>
          <a:prstGeom prst="roundRect">
            <a:avLst>
              <a:gd name="adj" fmla="val 1735"/>
            </a:avLst>
          </a:prstGeom>
          <a:blipFill rotWithShape="1">
            <a:blip r:embed="rId2">
              <a:alphaModFix/>
            </a:blip>
            <a:tile tx="0" ty="0" sx="100000" sy="100000" flip="none" algn="tl"/>
          </a:blip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2" name="Shape 22"/>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chemeClr val="dk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23" name="Shape 23"/>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chemeClr val="dk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24" name="Shape 24"/>
          <p:cNvSpPr/>
          <p:nvPr/>
        </p:nvSpPr>
        <p:spPr>
          <a:xfrm>
            <a:off x="460587" y="2942602"/>
            <a:ext cx="9530575" cy="2463800"/>
          </a:xfrm>
          <a:prstGeom prst="rect">
            <a:avLst/>
          </a:prstGeom>
          <a:solidFill>
            <a:srgbClr val="FFFFFF">
              <a:alpha val="82745"/>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5" name="Shape 25"/>
          <p:cNvSpPr/>
          <p:nvPr/>
        </p:nvSpPr>
        <p:spPr>
          <a:xfrm>
            <a:off x="10096869" y="2944634"/>
            <a:ext cx="1587131" cy="2459736"/>
          </a:xfrm>
          <a:prstGeom prst="rect">
            <a:avLst/>
          </a:prstGeom>
          <a:solidFill>
            <a:srgbClr val="FFFFFF">
              <a:alpha val="82745"/>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6" name="Shape 26"/>
          <p:cNvSpPr/>
          <p:nvPr/>
        </p:nvSpPr>
        <p:spPr>
          <a:xfrm>
            <a:off x="10283619" y="3136658"/>
            <a:ext cx="1213632" cy="2075688"/>
          </a:xfrm>
          <a:prstGeom prst="rect">
            <a:avLst/>
          </a:prstGeom>
          <a:solidFill>
            <a:schemeClr val="accent3">
              <a:alpha val="69803"/>
            </a:schemeClr>
          </a:solidFill>
          <a:ln w="9525" cap="flat" cmpd="sng">
            <a:solidFill>
              <a:srgbClr val="6B7C7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7" name="Shape 27"/>
          <p:cNvSpPr/>
          <p:nvPr/>
        </p:nvSpPr>
        <p:spPr>
          <a:xfrm>
            <a:off x="593978" y="3055622"/>
            <a:ext cx="9263793" cy="2245359"/>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28" name="Shape 28"/>
          <p:cNvSpPr txBox="1">
            <a:spLocks noGrp="1"/>
          </p:cNvSpPr>
          <p:nvPr>
            <p:ph type="sldNum" idx="12"/>
          </p:nvPr>
        </p:nvSpPr>
        <p:spPr>
          <a:xfrm>
            <a:off x="10382435" y="4625268"/>
            <a:ext cx="1016000" cy="457200"/>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2800" b="0" i="0" u="none" strike="noStrike" cap="none">
                <a:solidFill>
                  <a:srgbClr val="47534C"/>
                </a:solidFill>
                <a:latin typeface="Century Gothic"/>
                <a:ea typeface="Century Gothic"/>
                <a:cs typeface="Century Gothic"/>
                <a:sym typeface="Century Gothic"/>
              </a:defRPr>
            </a:lvl1pPr>
            <a:lvl2pPr marL="0" marR="0" lvl="1" indent="0" algn="ctr" rtl="0">
              <a:spcBef>
                <a:spcPts val="0"/>
              </a:spcBef>
              <a:buNone/>
              <a:defRPr sz="2800" b="0" i="0" u="none" strike="noStrike" cap="none">
                <a:solidFill>
                  <a:srgbClr val="47534C"/>
                </a:solidFill>
                <a:latin typeface="Century Gothic"/>
                <a:ea typeface="Century Gothic"/>
                <a:cs typeface="Century Gothic"/>
                <a:sym typeface="Century Gothic"/>
              </a:defRPr>
            </a:lvl2pPr>
            <a:lvl3pPr marL="0" marR="0" lvl="2" indent="0" algn="ctr" rtl="0">
              <a:spcBef>
                <a:spcPts val="0"/>
              </a:spcBef>
              <a:buNone/>
              <a:defRPr sz="2800" b="0" i="0" u="none" strike="noStrike" cap="none">
                <a:solidFill>
                  <a:srgbClr val="47534C"/>
                </a:solidFill>
                <a:latin typeface="Century Gothic"/>
                <a:ea typeface="Century Gothic"/>
                <a:cs typeface="Century Gothic"/>
                <a:sym typeface="Century Gothic"/>
              </a:defRPr>
            </a:lvl3pPr>
            <a:lvl4pPr marL="0" marR="0" lvl="3" indent="0" algn="ctr" rtl="0">
              <a:spcBef>
                <a:spcPts val="0"/>
              </a:spcBef>
              <a:buNone/>
              <a:defRPr sz="2800" b="0" i="0" u="none" strike="noStrike" cap="none">
                <a:solidFill>
                  <a:srgbClr val="47534C"/>
                </a:solidFill>
                <a:latin typeface="Century Gothic"/>
                <a:ea typeface="Century Gothic"/>
                <a:cs typeface="Century Gothic"/>
                <a:sym typeface="Century Gothic"/>
              </a:defRPr>
            </a:lvl4pPr>
            <a:lvl5pPr marL="0" marR="0" lvl="4" indent="0" algn="ctr" rtl="0">
              <a:spcBef>
                <a:spcPts val="0"/>
              </a:spcBef>
              <a:buNone/>
              <a:defRPr sz="2800" b="0" i="0" u="none" strike="noStrike" cap="none">
                <a:solidFill>
                  <a:srgbClr val="47534C"/>
                </a:solidFill>
                <a:latin typeface="Century Gothic"/>
                <a:ea typeface="Century Gothic"/>
                <a:cs typeface="Century Gothic"/>
                <a:sym typeface="Century Gothic"/>
              </a:defRPr>
            </a:lvl5pPr>
            <a:lvl6pPr marL="0" marR="0" lvl="5" indent="0" algn="ctr" rtl="0">
              <a:spcBef>
                <a:spcPts val="0"/>
              </a:spcBef>
              <a:buNone/>
              <a:defRPr sz="2800" b="0" i="0" u="none" strike="noStrike" cap="none">
                <a:solidFill>
                  <a:srgbClr val="47534C"/>
                </a:solidFill>
                <a:latin typeface="Century Gothic"/>
                <a:ea typeface="Century Gothic"/>
                <a:cs typeface="Century Gothic"/>
                <a:sym typeface="Century Gothic"/>
              </a:defRPr>
            </a:lvl6pPr>
            <a:lvl7pPr marL="0" marR="0" lvl="6" indent="0" algn="ctr" rtl="0">
              <a:spcBef>
                <a:spcPts val="0"/>
              </a:spcBef>
              <a:buNone/>
              <a:defRPr sz="2800" b="0" i="0" u="none" strike="noStrike" cap="none">
                <a:solidFill>
                  <a:srgbClr val="47534C"/>
                </a:solidFill>
                <a:latin typeface="Century Gothic"/>
                <a:ea typeface="Century Gothic"/>
                <a:cs typeface="Century Gothic"/>
                <a:sym typeface="Century Gothic"/>
              </a:defRPr>
            </a:lvl7pPr>
            <a:lvl8pPr marL="0" marR="0" lvl="7" indent="0" algn="ctr" rtl="0">
              <a:spcBef>
                <a:spcPts val="0"/>
              </a:spcBef>
              <a:buNone/>
              <a:defRPr sz="2800" b="0" i="0" u="none" strike="noStrike" cap="none">
                <a:solidFill>
                  <a:srgbClr val="47534C"/>
                </a:solidFill>
                <a:latin typeface="Century Gothic"/>
                <a:ea typeface="Century Gothic"/>
                <a:cs typeface="Century Gothic"/>
                <a:sym typeface="Century Gothic"/>
              </a:defRPr>
            </a:lvl8pPr>
            <a:lvl9pPr marL="0" marR="0" lvl="8" indent="0" algn="ctr" rtl="0">
              <a:spcBef>
                <a:spcPts val="0"/>
              </a:spcBef>
              <a:buNone/>
              <a:defRPr sz="2800" b="0" i="0" u="none" strike="noStrike" cap="none">
                <a:solidFill>
                  <a:srgbClr val="47534C"/>
                </a:solidFill>
                <a:latin typeface="Century Gothic"/>
                <a:ea typeface="Century Gothic"/>
                <a:cs typeface="Century Gothic"/>
                <a:sym typeface="Century Gothic"/>
              </a:defRPr>
            </a:lvl9pPr>
          </a:lstStyle>
          <a:p>
            <a:fld id="{00000000-1234-1234-1234-123412341234}" type="slidenum">
              <a:rPr lang="en-US" smtClean="0"/>
              <a:pPr/>
              <a:t>‹#›</a:t>
            </a:fld>
            <a:endParaRPr lang="en-US"/>
          </a:p>
        </p:txBody>
      </p:sp>
      <p:sp>
        <p:nvSpPr>
          <p:cNvPr id="29" name="Shape 29"/>
          <p:cNvSpPr/>
          <p:nvPr/>
        </p:nvSpPr>
        <p:spPr>
          <a:xfrm>
            <a:off x="722429" y="4559277"/>
            <a:ext cx="9006888" cy="66436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30" name="Shape 30"/>
          <p:cNvSpPr/>
          <p:nvPr/>
        </p:nvSpPr>
        <p:spPr>
          <a:xfrm>
            <a:off x="718628" y="3139440"/>
            <a:ext cx="9014491" cy="2077720"/>
          </a:xfrm>
          <a:prstGeom prst="rect">
            <a:avLst/>
          </a:prstGeom>
          <a:noFill/>
          <a:ln w="9525" cap="flat" cmpd="dbl">
            <a:solidFill>
              <a:srgbClr val="6B7C7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31" name="Shape 31"/>
          <p:cNvSpPr txBox="1">
            <a:spLocks noGrp="1"/>
          </p:cNvSpPr>
          <p:nvPr>
            <p:ph type="subTitle" idx="1"/>
          </p:nvPr>
        </p:nvSpPr>
        <p:spPr>
          <a:xfrm>
            <a:off x="857073" y="4648200"/>
            <a:ext cx="8737600" cy="457200"/>
          </a:xfrm>
          <a:prstGeom prst="rect">
            <a:avLst/>
          </a:prstGeom>
          <a:noFill/>
          <a:ln>
            <a:noFill/>
          </a:ln>
        </p:spPr>
        <p:txBody>
          <a:bodyPr spcFirstLastPara="1" wrap="square" lIns="91425" tIns="91425" rIns="91425" bIns="91425" anchor="t" anchorCtr="0"/>
          <a:lstStyle>
            <a:lvl1pPr marR="0" lvl="0" algn="ctr" rtl="0">
              <a:spcBef>
                <a:spcPts val="360"/>
              </a:spcBef>
              <a:spcAft>
                <a:spcPts val="0"/>
              </a:spcAft>
              <a:buClr>
                <a:schemeClr val="accent1"/>
              </a:buClr>
              <a:buSzPts val="1800"/>
              <a:buFont typeface="Arial"/>
              <a:buNone/>
              <a:defRPr sz="1800" b="0" i="0" u="none" strike="noStrike" cap="none">
                <a:solidFill>
                  <a:srgbClr val="FFFFFF"/>
                </a:solidFill>
                <a:latin typeface="Century Gothic"/>
                <a:ea typeface="Century Gothic"/>
                <a:cs typeface="Century Gothic"/>
                <a:sym typeface="Century Gothic"/>
              </a:defRPr>
            </a:lvl1pPr>
            <a:lvl2pPr marR="0" lvl="1" algn="ctr" rtl="0">
              <a:spcBef>
                <a:spcPts val="400"/>
              </a:spcBef>
              <a:spcAft>
                <a:spcPts val="0"/>
              </a:spcAft>
              <a:buClr>
                <a:schemeClr val="accent2"/>
              </a:buClr>
              <a:buSzPts val="2000"/>
              <a:buFont typeface="Arial"/>
              <a:buNone/>
              <a:defRPr sz="2000" b="0" i="0" u="none" strike="noStrike" cap="none">
                <a:solidFill>
                  <a:srgbClr val="888888"/>
                </a:solidFill>
                <a:latin typeface="Century Gothic"/>
                <a:ea typeface="Century Gothic"/>
                <a:cs typeface="Century Gothic"/>
                <a:sym typeface="Century Gothic"/>
              </a:defRPr>
            </a:lvl2pPr>
            <a:lvl3pPr marR="0" lvl="2" algn="ctr" rtl="0">
              <a:spcBef>
                <a:spcPts val="360"/>
              </a:spcBef>
              <a:spcAft>
                <a:spcPts val="0"/>
              </a:spcAft>
              <a:buClr>
                <a:schemeClr val="accent3"/>
              </a:buClr>
              <a:buSzPts val="1800"/>
              <a:buFont typeface="Arial"/>
              <a:buNone/>
              <a:defRPr sz="1800" b="0" i="0" u="none" strike="noStrike" cap="none">
                <a:solidFill>
                  <a:srgbClr val="888888"/>
                </a:solidFill>
                <a:latin typeface="Century Gothic"/>
                <a:ea typeface="Century Gothic"/>
                <a:cs typeface="Century Gothic"/>
                <a:sym typeface="Century Gothic"/>
              </a:defRPr>
            </a:lvl3pPr>
            <a:lvl4pPr marR="0" lvl="3" algn="ctr" rtl="0">
              <a:spcBef>
                <a:spcPts val="320"/>
              </a:spcBef>
              <a:spcAft>
                <a:spcPts val="0"/>
              </a:spcAft>
              <a:buClr>
                <a:schemeClr val="accent4"/>
              </a:buClr>
              <a:buSzPts val="1600"/>
              <a:buFont typeface="Arial"/>
              <a:buNone/>
              <a:defRPr sz="1600" b="0" i="0" u="none" strike="noStrike" cap="none">
                <a:solidFill>
                  <a:srgbClr val="888888"/>
                </a:solidFill>
                <a:latin typeface="Century Gothic"/>
                <a:ea typeface="Century Gothic"/>
                <a:cs typeface="Century Gothic"/>
                <a:sym typeface="Century Gothic"/>
              </a:defRPr>
            </a:lvl4pPr>
            <a:lvl5pPr marR="0" lvl="4" algn="ctr" rtl="0">
              <a:spcBef>
                <a:spcPts val="320"/>
              </a:spcBef>
              <a:spcAft>
                <a:spcPts val="0"/>
              </a:spcAft>
              <a:buClr>
                <a:schemeClr val="accent5"/>
              </a:buClr>
              <a:buSzPts val="1600"/>
              <a:buFont typeface="Arial"/>
              <a:buNone/>
              <a:defRPr sz="1600" b="0" i="0" u="none" strike="noStrike" cap="none">
                <a:solidFill>
                  <a:srgbClr val="888888"/>
                </a:solidFill>
                <a:latin typeface="Century Gothic"/>
                <a:ea typeface="Century Gothic"/>
                <a:cs typeface="Century Gothic"/>
                <a:sym typeface="Century Gothic"/>
              </a:defRPr>
            </a:lvl5pPr>
            <a:lvl6pPr marR="0" lvl="5" algn="ctr" rtl="0">
              <a:spcBef>
                <a:spcPts val="280"/>
              </a:spcBef>
              <a:spcAft>
                <a:spcPts val="0"/>
              </a:spcAft>
              <a:buClr>
                <a:schemeClr val="accent1"/>
              </a:buClr>
              <a:buSzPts val="1400"/>
              <a:buFont typeface="Arial"/>
              <a:buNone/>
              <a:defRPr sz="1400" b="0" i="0" u="none" strike="noStrike" cap="none">
                <a:solidFill>
                  <a:srgbClr val="888888"/>
                </a:solidFill>
                <a:latin typeface="Century Gothic"/>
                <a:ea typeface="Century Gothic"/>
                <a:cs typeface="Century Gothic"/>
                <a:sym typeface="Century Gothic"/>
              </a:defRPr>
            </a:lvl6pPr>
            <a:lvl7pPr marR="0" lvl="6" algn="ctr" rtl="0">
              <a:spcBef>
                <a:spcPts val="280"/>
              </a:spcBef>
              <a:spcAft>
                <a:spcPts val="0"/>
              </a:spcAft>
              <a:buClr>
                <a:schemeClr val="accent2"/>
              </a:buClr>
              <a:buSzPts val="1400"/>
              <a:buFont typeface="Arial"/>
              <a:buNone/>
              <a:defRPr sz="1400" b="0" i="0" u="none" strike="noStrike" cap="none">
                <a:solidFill>
                  <a:srgbClr val="888888"/>
                </a:solidFill>
                <a:latin typeface="Century Gothic"/>
                <a:ea typeface="Century Gothic"/>
                <a:cs typeface="Century Gothic"/>
                <a:sym typeface="Century Gothic"/>
              </a:defRPr>
            </a:lvl7pPr>
            <a:lvl8pPr marR="0" lvl="7" algn="ctr" rtl="0">
              <a:spcBef>
                <a:spcPts val="280"/>
              </a:spcBef>
              <a:spcAft>
                <a:spcPts val="0"/>
              </a:spcAft>
              <a:buClr>
                <a:schemeClr val="accent3"/>
              </a:buClr>
              <a:buSzPts val="1400"/>
              <a:buFont typeface="Arial"/>
              <a:buNone/>
              <a:defRPr sz="1400" b="0" i="0" u="none" strike="noStrike" cap="none">
                <a:solidFill>
                  <a:srgbClr val="888888"/>
                </a:solidFill>
                <a:latin typeface="Century Gothic"/>
                <a:ea typeface="Century Gothic"/>
                <a:cs typeface="Century Gothic"/>
                <a:sym typeface="Century Gothic"/>
              </a:defRPr>
            </a:lvl8pPr>
            <a:lvl9pPr marR="0" lvl="8" algn="ctr" rtl="0">
              <a:spcBef>
                <a:spcPts val="280"/>
              </a:spcBef>
              <a:spcAft>
                <a:spcPts val="0"/>
              </a:spcAft>
              <a:buClr>
                <a:schemeClr val="accent4"/>
              </a:buClr>
              <a:buSzPts val="1400"/>
              <a:buFont typeface="Arial"/>
              <a:buNone/>
              <a:defRPr sz="1400" b="0" i="0" u="none" strike="noStrike" cap="none">
                <a:solidFill>
                  <a:srgbClr val="888888"/>
                </a:solidFill>
                <a:latin typeface="Century Gothic"/>
                <a:ea typeface="Century Gothic"/>
                <a:cs typeface="Century Gothic"/>
                <a:sym typeface="Century Gothic"/>
              </a:defRPr>
            </a:lvl9pPr>
          </a:lstStyle>
          <a:p>
            <a:endParaRPr/>
          </a:p>
        </p:txBody>
      </p:sp>
      <p:sp>
        <p:nvSpPr>
          <p:cNvPr id="32" name="Shape 32"/>
          <p:cNvSpPr txBox="1">
            <a:spLocks noGrp="1"/>
          </p:cNvSpPr>
          <p:nvPr>
            <p:ph type="ctrTitle"/>
          </p:nvPr>
        </p:nvSpPr>
        <p:spPr>
          <a:xfrm>
            <a:off x="806273" y="3227034"/>
            <a:ext cx="8839200" cy="1219201"/>
          </a:xfrm>
          <a:prstGeom prst="rect">
            <a:avLst/>
          </a:prstGeom>
          <a:noFill/>
          <a:ln>
            <a:noFill/>
          </a:ln>
        </p:spPr>
        <p:txBody>
          <a:bodyPr spcFirstLastPara="1" wrap="square" lIns="91425" tIns="91425" rIns="91425" bIns="91425" anchor="b" anchorCtr="0"/>
          <a:lstStyle>
            <a:lvl1pPr marR="0" lvl="0" algn="ctr" rtl="0">
              <a:spcBef>
                <a:spcPts val="0"/>
              </a:spcBef>
              <a:spcAft>
                <a:spcPts val="0"/>
              </a:spcAft>
              <a:buClr>
                <a:srgbClr val="47534C"/>
              </a:buClr>
              <a:buSzPts val="4000"/>
              <a:buFont typeface="Book Antiqua"/>
              <a:buNone/>
              <a:defRPr sz="4000" b="0" i="0" u="none" strike="noStrike" cap="none">
                <a:solidFill>
                  <a:srgbClr val="47534C"/>
                </a:solidFill>
                <a:latin typeface="Book Antiqua"/>
                <a:ea typeface="Book Antiqua"/>
                <a:cs typeface="Book Antiqua"/>
                <a:sym typeface="Book Antiqu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extLst>
      <p:ext uri="{BB962C8B-B14F-4D97-AF65-F5344CB8AC3E}">
        <p14:creationId xmlns:p14="http://schemas.microsoft.com/office/powerpoint/2010/main" val="1034343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568171" y="408373"/>
            <a:ext cx="11014229" cy="1039427"/>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rgbClr val="6B7C72"/>
              </a:buClr>
              <a:buSzPts val="3500"/>
              <a:buFont typeface="Book Antiqua"/>
              <a:buNone/>
              <a:defRPr sz="3500" b="0" i="0" u="none" strike="noStrike" cap="none">
                <a:solidFill>
                  <a:srgbClr val="6B7C72"/>
                </a:solidFill>
                <a:latin typeface="Book Antiqua"/>
                <a:ea typeface="Book Antiqua"/>
                <a:cs typeface="Book Antiqua"/>
                <a:sym typeface="Book Antiqu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5" name="Shape 35"/>
          <p:cNvSpPr txBox="1">
            <a:spLocks noGrp="1"/>
          </p:cNvSpPr>
          <p:nvPr>
            <p:ph type="body" idx="1"/>
          </p:nvPr>
        </p:nvSpPr>
        <p:spPr>
          <a:xfrm>
            <a:off x="609600" y="1752601"/>
            <a:ext cx="10972800" cy="4373563"/>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accent1"/>
              </a:buClr>
              <a:buSzPts val="2400"/>
              <a:buFont typeface="Arial"/>
              <a:buChar char="•"/>
              <a:defRPr sz="2400" b="0" i="0" u="none" strike="noStrike" cap="none">
                <a:solidFill>
                  <a:schemeClr val="dk2"/>
                </a:solidFill>
                <a:latin typeface="Century Gothic"/>
                <a:ea typeface="Century Gothic"/>
                <a:cs typeface="Century Gothic"/>
                <a:sym typeface="Century Gothic"/>
              </a:defRPr>
            </a:lvl1pPr>
            <a:lvl2pPr marL="914400" marR="0" lvl="1" indent="-355600" algn="l" rtl="0">
              <a:spcBef>
                <a:spcPts val="400"/>
              </a:spcBef>
              <a:spcAft>
                <a:spcPts val="0"/>
              </a:spcAft>
              <a:buClr>
                <a:schemeClr val="accent2"/>
              </a:buClr>
              <a:buSzPts val="2000"/>
              <a:buFont typeface="Arial"/>
              <a:buChar char="•"/>
              <a:defRPr sz="2000" b="0" i="0" u="none" strike="noStrike" cap="none">
                <a:solidFill>
                  <a:schemeClr val="dk2"/>
                </a:solidFill>
                <a:latin typeface="Century Gothic"/>
                <a:ea typeface="Century Gothic"/>
                <a:cs typeface="Century Gothic"/>
                <a:sym typeface="Century Gothic"/>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dk2"/>
                </a:solidFill>
                <a:latin typeface="Century Gothic"/>
                <a:ea typeface="Century Gothic"/>
                <a:cs typeface="Century Gothic"/>
                <a:sym typeface="Century Gothic"/>
              </a:defRPr>
            </a:lvl3pPr>
            <a:lvl4pPr marL="1828800" marR="0" lvl="3" indent="-330200" algn="l" rtl="0">
              <a:spcBef>
                <a:spcPts val="320"/>
              </a:spcBef>
              <a:spcAft>
                <a:spcPts val="0"/>
              </a:spcAft>
              <a:buClr>
                <a:schemeClr val="accent4"/>
              </a:buClr>
              <a:buSzPts val="1600"/>
              <a:buFont typeface="Arial"/>
              <a:buChar char="•"/>
              <a:defRPr sz="1600" b="0" i="0" u="none" strike="noStrike" cap="none">
                <a:solidFill>
                  <a:schemeClr val="dk2"/>
                </a:solidFill>
                <a:latin typeface="Century Gothic"/>
                <a:ea typeface="Century Gothic"/>
                <a:cs typeface="Century Gothic"/>
                <a:sym typeface="Century Gothic"/>
              </a:defRPr>
            </a:lvl4pPr>
            <a:lvl5pPr marL="2286000" marR="0" lvl="4" indent="-330200" algn="l" rtl="0">
              <a:spcBef>
                <a:spcPts val="320"/>
              </a:spcBef>
              <a:spcAft>
                <a:spcPts val="0"/>
              </a:spcAft>
              <a:buClr>
                <a:schemeClr val="accent5"/>
              </a:buClr>
              <a:buSzPts val="1600"/>
              <a:buFont typeface="Arial"/>
              <a:buChar char="•"/>
              <a:defRPr sz="1600" b="0" i="0" u="none" strike="noStrike" cap="none">
                <a:solidFill>
                  <a:schemeClr val="dk2"/>
                </a:solidFill>
                <a:latin typeface="Century Gothic"/>
                <a:ea typeface="Century Gothic"/>
                <a:cs typeface="Century Gothic"/>
                <a:sym typeface="Century Gothic"/>
              </a:defRPr>
            </a:lvl5pPr>
            <a:lvl6pPr marL="2743200" marR="0" lvl="5" indent="-317500" algn="l" rtl="0">
              <a:spcBef>
                <a:spcPts val="280"/>
              </a:spcBef>
              <a:spcAft>
                <a:spcPts val="0"/>
              </a:spcAft>
              <a:buClr>
                <a:schemeClr val="accent1"/>
              </a:buClr>
              <a:buSzPts val="1400"/>
              <a:buFont typeface="Arial"/>
              <a:buChar char="•"/>
              <a:defRPr sz="1400" b="0" i="0" u="none" strike="noStrike" cap="none">
                <a:solidFill>
                  <a:schemeClr val="dk2"/>
                </a:solidFill>
                <a:latin typeface="Century Gothic"/>
                <a:ea typeface="Century Gothic"/>
                <a:cs typeface="Century Gothic"/>
                <a:sym typeface="Century Gothic"/>
              </a:defRPr>
            </a:lvl6pPr>
            <a:lvl7pPr marL="3200400" marR="0" lvl="6" indent="-317500" algn="l" rtl="0">
              <a:spcBef>
                <a:spcPts val="280"/>
              </a:spcBef>
              <a:spcAft>
                <a:spcPts val="0"/>
              </a:spcAft>
              <a:buClr>
                <a:schemeClr val="accent2"/>
              </a:buClr>
              <a:buSzPts val="1400"/>
              <a:buFont typeface="Arial"/>
              <a:buChar char="•"/>
              <a:defRPr sz="1400" b="0" i="0" u="none" strike="noStrike" cap="none">
                <a:solidFill>
                  <a:schemeClr val="dk2"/>
                </a:solidFill>
                <a:latin typeface="Century Gothic"/>
                <a:ea typeface="Century Gothic"/>
                <a:cs typeface="Century Gothic"/>
                <a:sym typeface="Century Gothic"/>
              </a:defRPr>
            </a:lvl7pPr>
            <a:lvl8pPr marL="3657600" marR="0" lvl="7" indent="-317500" algn="l" rtl="0">
              <a:spcBef>
                <a:spcPts val="280"/>
              </a:spcBef>
              <a:spcAft>
                <a:spcPts val="0"/>
              </a:spcAft>
              <a:buClr>
                <a:schemeClr val="accent3"/>
              </a:buClr>
              <a:buSzPts val="1400"/>
              <a:buFont typeface="Arial"/>
              <a:buChar char="•"/>
              <a:defRPr sz="1400" b="0" i="0" u="none" strike="noStrike" cap="none">
                <a:solidFill>
                  <a:schemeClr val="dk2"/>
                </a:solidFill>
                <a:latin typeface="Century Gothic"/>
                <a:ea typeface="Century Gothic"/>
                <a:cs typeface="Century Gothic"/>
                <a:sym typeface="Century Gothic"/>
              </a:defRPr>
            </a:lvl8pPr>
            <a:lvl9pPr marL="4114800" marR="0" lvl="8" indent="-317500" algn="l" rtl="0">
              <a:spcBef>
                <a:spcPts val="280"/>
              </a:spcBef>
              <a:spcAft>
                <a:spcPts val="0"/>
              </a:spcAft>
              <a:buClr>
                <a:schemeClr val="accent4"/>
              </a:buClr>
              <a:buSzPts val="1400"/>
              <a:buFont typeface="Arial"/>
              <a:buChar char="•"/>
              <a:defRPr sz="1400" b="0" i="0" u="none" strike="noStrike" cap="none">
                <a:solidFill>
                  <a:schemeClr val="dk2"/>
                </a:solidFill>
                <a:latin typeface="Century Gothic"/>
                <a:ea typeface="Century Gothic"/>
                <a:cs typeface="Century Gothic"/>
                <a:sym typeface="Century Gothic"/>
              </a:defRPr>
            </a:lvl9pPr>
          </a:lstStyle>
          <a:p>
            <a:endParaRPr/>
          </a:p>
        </p:txBody>
      </p:sp>
      <p:sp>
        <p:nvSpPr>
          <p:cNvPr id="36" name="Shape 36"/>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chemeClr val="dk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37" name="Shape 37"/>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chemeClr val="dk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38" name="Shape 38"/>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2"/>
                </a:solidFill>
                <a:latin typeface="Century Gothic"/>
                <a:ea typeface="Century Gothic"/>
                <a:cs typeface="Century Gothic"/>
                <a:sym typeface="Century Gothic"/>
              </a:defRPr>
            </a:lvl1pPr>
            <a:lvl2pPr marL="0" marR="0" lvl="1" indent="0" algn="r" rtl="0">
              <a:spcBef>
                <a:spcPts val="0"/>
              </a:spcBef>
              <a:buNone/>
              <a:defRPr sz="1200" b="0" i="0" u="none" strike="noStrike" cap="none">
                <a:solidFill>
                  <a:schemeClr val="dk2"/>
                </a:solidFill>
                <a:latin typeface="Century Gothic"/>
                <a:ea typeface="Century Gothic"/>
                <a:cs typeface="Century Gothic"/>
                <a:sym typeface="Century Gothic"/>
              </a:defRPr>
            </a:lvl2pPr>
            <a:lvl3pPr marL="0" marR="0" lvl="2" indent="0" algn="r" rtl="0">
              <a:spcBef>
                <a:spcPts val="0"/>
              </a:spcBef>
              <a:buNone/>
              <a:defRPr sz="1200" b="0" i="0" u="none" strike="noStrike" cap="none">
                <a:solidFill>
                  <a:schemeClr val="dk2"/>
                </a:solidFill>
                <a:latin typeface="Century Gothic"/>
                <a:ea typeface="Century Gothic"/>
                <a:cs typeface="Century Gothic"/>
                <a:sym typeface="Century Gothic"/>
              </a:defRPr>
            </a:lvl3pPr>
            <a:lvl4pPr marL="0" marR="0" lvl="3" indent="0" algn="r" rtl="0">
              <a:spcBef>
                <a:spcPts val="0"/>
              </a:spcBef>
              <a:buNone/>
              <a:defRPr sz="1200" b="0" i="0" u="none" strike="noStrike" cap="none">
                <a:solidFill>
                  <a:schemeClr val="dk2"/>
                </a:solidFill>
                <a:latin typeface="Century Gothic"/>
                <a:ea typeface="Century Gothic"/>
                <a:cs typeface="Century Gothic"/>
                <a:sym typeface="Century Gothic"/>
              </a:defRPr>
            </a:lvl4pPr>
            <a:lvl5pPr marL="0" marR="0" lvl="4" indent="0" algn="r" rtl="0">
              <a:spcBef>
                <a:spcPts val="0"/>
              </a:spcBef>
              <a:buNone/>
              <a:defRPr sz="1200" b="0" i="0" u="none" strike="noStrike" cap="none">
                <a:solidFill>
                  <a:schemeClr val="dk2"/>
                </a:solidFill>
                <a:latin typeface="Century Gothic"/>
                <a:ea typeface="Century Gothic"/>
                <a:cs typeface="Century Gothic"/>
                <a:sym typeface="Century Gothic"/>
              </a:defRPr>
            </a:lvl5pPr>
            <a:lvl6pPr marL="0" marR="0" lvl="5" indent="0" algn="r" rtl="0">
              <a:spcBef>
                <a:spcPts val="0"/>
              </a:spcBef>
              <a:buNone/>
              <a:defRPr sz="1200" b="0" i="0" u="none" strike="noStrike" cap="none">
                <a:solidFill>
                  <a:schemeClr val="dk2"/>
                </a:solidFill>
                <a:latin typeface="Century Gothic"/>
                <a:ea typeface="Century Gothic"/>
                <a:cs typeface="Century Gothic"/>
                <a:sym typeface="Century Gothic"/>
              </a:defRPr>
            </a:lvl6pPr>
            <a:lvl7pPr marL="0" marR="0" lvl="6" indent="0" algn="r" rtl="0">
              <a:spcBef>
                <a:spcPts val="0"/>
              </a:spcBef>
              <a:buNone/>
              <a:defRPr sz="1200" b="0" i="0" u="none" strike="noStrike" cap="none">
                <a:solidFill>
                  <a:schemeClr val="dk2"/>
                </a:solidFill>
                <a:latin typeface="Century Gothic"/>
                <a:ea typeface="Century Gothic"/>
                <a:cs typeface="Century Gothic"/>
                <a:sym typeface="Century Gothic"/>
              </a:defRPr>
            </a:lvl7pPr>
            <a:lvl8pPr marL="0" marR="0" lvl="7" indent="0" algn="r" rtl="0">
              <a:spcBef>
                <a:spcPts val="0"/>
              </a:spcBef>
              <a:buNone/>
              <a:defRPr sz="1200" b="0" i="0" u="none" strike="noStrike" cap="none">
                <a:solidFill>
                  <a:schemeClr val="dk2"/>
                </a:solidFill>
                <a:latin typeface="Century Gothic"/>
                <a:ea typeface="Century Gothic"/>
                <a:cs typeface="Century Gothic"/>
                <a:sym typeface="Century Gothic"/>
              </a:defRPr>
            </a:lvl8pPr>
            <a:lvl9pPr marL="0" marR="0" lvl="8" indent="0" algn="r" rtl="0">
              <a:spcBef>
                <a:spcPts val="0"/>
              </a:spcBef>
              <a:buNone/>
              <a:defRPr sz="1200" b="0" i="0" u="none" strike="noStrike" cap="none">
                <a:solidFill>
                  <a:schemeClr val="dk2"/>
                </a:solidFill>
                <a:latin typeface="Century Gothic"/>
                <a:ea typeface="Century Gothic"/>
                <a:cs typeface="Century Gothic"/>
                <a:sym typeface="Century Gothic"/>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883425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568171" y="408373"/>
            <a:ext cx="11014229" cy="1039427"/>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rgbClr val="6B7C72"/>
              </a:buClr>
              <a:buSzPts val="3500"/>
              <a:buFont typeface="Book Antiqua"/>
              <a:buNone/>
              <a:defRPr sz="3500" b="0" i="0" u="none" strike="noStrike" cap="none">
                <a:solidFill>
                  <a:srgbClr val="6B7C72"/>
                </a:solidFill>
                <a:latin typeface="Book Antiqua"/>
                <a:ea typeface="Book Antiqua"/>
                <a:cs typeface="Book Antiqua"/>
                <a:sym typeface="Book Antiqu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1" name="Shape 41"/>
          <p:cNvSpPr txBox="1">
            <a:spLocks noGrp="1"/>
          </p:cNvSpPr>
          <p:nvPr>
            <p:ph type="body" idx="1"/>
          </p:nvPr>
        </p:nvSpPr>
        <p:spPr>
          <a:xfrm>
            <a:off x="568171" y="1719071"/>
            <a:ext cx="5384800" cy="4407408"/>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accent1"/>
              </a:buClr>
              <a:buSzPts val="2800"/>
              <a:buFont typeface="Arial"/>
              <a:buChar char="•"/>
              <a:defRPr sz="2800" b="0" i="0" u="none" strike="noStrike" cap="none">
                <a:solidFill>
                  <a:schemeClr val="dk2"/>
                </a:solidFill>
                <a:latin typeface="Century Gothic"/>
                <a:ea typeface="Century Gothic"/>
                <a:cs typeface="Century Gothic"/>
                <a:sym typeface="Century Gothic"/>
              </a:defRPr>
            </a:lvl1pPr>
            <a:lvl2pPr marL="914400" marR="0" lvl="1" indent="-381000" algn="l" rtl="0">
              <a:spcBef>
                <a:spcPts val="480"/>
              </a:spcBef>
              <a:spcAft>
                <a:spcPts val="0"/>
              </a:spcAft>
              <a:buClr>
                <a:schemeClr val="accent2"/>
              </a:buClr>
              <a:buSzPts val="2400"/>
              <a:buFont typeface="Arial"/>
              <a:buChar char="•"/>
              <a:defRPr sz="2400" b="0" i="0" u="none" strike="noStrike" cap="none">
                <a:solidFill>
                  <a:schemeClr val="dk2"/>
                </a:solidFill>
                <a:latin typeface="Century Gothic"/>
                <a:ea typeface="Century Gothic"/>
                <a:cs typeface="Century Gothic"/>
                <a:sym typeface="Century Gothic"/>
              </a:defRPr>
            </a:lvl2pPr>
            <a:lvl3pPr marL="1371600" marR="0" lvl="2" indent="-355600" algn="l" rtl="0">
              <a:spcBef>
                <a:spcPts val="400"/>
              </a:spcBef>
              <a:spcAft>
                <a:spcPts val="0"/>
              </a:spcAft>
              <a:buClr>
                <a:schemeClr val="accent3"/>
              </a:buClr>
              <a:buSzPts val="2000"/>
              <a:buFont typeface="Arial"/>
              <a:buChar char="•"/>
              <a:defRPr sz="2000" b="0" i="0" u="none" strike="noStrike" cap="none">
                <a:solidFill>
                  <a:schemeClr val="dk2"/>
                </a:solidFill>
                <a:latin typeface="Century Gothic"/>
                <a:ea typeface="Century Gothic"/>
                <a:cs typeface="Century Gothic"/>
                <a:sym typeface="Century Gothic"/>
              </a:defRPr>
            </a:lvl3pPr>
            <a:lvl4pPr marL="1828800" marR="0" lvl="3" indent="-342900" algn="l" rtl="0">
              <a:spcBef>
                <a:spcPts val="360"/>
              </a:spcBef>
              <a:spcAft>
                <a:spcPts val="0"/>
              </a:spcAft>
              <a:buClr>
                <a:schemeClr val="accent4"/>
              </a:buClr>
              <a:buSzPts val="1800"/>
              <a:buFont typeface="Arial"/>
              <a:buChar char="•"/>
              <a:defRPr sz="1800" b="0" i="0" u="none" strike="noStrike" cap="none">
                <a:solidFill>
                  <a:schemeClr val="dk2"/>
                </a:solidFill>
                <a:latin typeface="Century Gothic"/>
                <a:ea typeface="Century Gothic"/>
                <a:cs typeface="Century Gothic"/>
                <a:sym typeface="Century Gothic"/>
              </a:defRPr>
            </a:lvl4pPr>
            <a:lvl5pPr marL="2286000" marR="0" lvl="4" indent="-342900" algn="l" rtl="0">
              <a:spcBef>
                <a:spcPts val="360"/>
              </a:spcBef>
              <a:spcAft>
                <a:spcPts val="0"/>
              </a:spcAft>
              <a:buClr>
                <a:schemeClr val="accent5"/>
              </a:buClr>
              <a:buSzPts val="1800"/>
              <a:buFont typeface="Arial"/>
              <a:buChar char="•"/>
              <a:defRPr sz="1800" b="0" i="0" u="none" strike="noStrike" cap="none">
                <a:solidFill>
                  <a:schemeClr val="dk2"/>
                </a:solidFill>
                <a:latin typeface="Century Gothic"/>
                <a:ea typeface="Century Gothic"/>
                <a:cs typeface="Century Gothic"/>
                <a:sym typeface="Century Gothic"/>
              </a:defRPr>
            </a:lvl5pPr>
            <a:lvl6pPr marL="2743200" marR="0" lvl="5" indent="-342900" algn="l" rtl="0">
              <a:spcBef>
                <a:spcPts val="360"/>
              </a:spcBef>
              <a:spcAft>
                <a:spcPts val="0"/>
              </a:spcAft>
              <a:buClr>
                <a:schemeClr val="accent1"/>
              </a:buClr>
              <a:buSzPts val="1800"/>
              <a:buFont typeface="Arial"/>
              <a:buChar char="•"/>
              <a:defRPr sz="1800" b="0" i="0" u="none" strike="noStrike" cap="none">
                <a:solidFill>
                  <a:schemeClr val="dk2"/>
                </a:solidFill>
                <a:latin typeface="Century Gothic"/>
                <a:ea typeface="Century Gothic"/>
                <a:cs typeface="Century Gothic"/>
                <a:sym typeface="Century Gothic"/>
              </a:defRPr>
            </a:lvl6pPr>
            <a:lvl7pPr marL="3200400" marR="0" lvl="6" indent="-342900" algn="l" rtl="0">
              <a:spcBef>
                <a:spcPts val="360"/>
              </a:spcBef>
              <a:spcAft>
                <a:spcPts val="0"/>
              </a:spcAft>
              <a:buClr>
                <a:schemeClr val="accent2"/>
              </a:buClr>
              <a:buSzPts val="1800"/>
              <a:buFont typeface="Arial"/>
              <a:buChar char="•"/>
              <a:defRPr sz="1800" b="0" i="0" u="none" strike="noStrike" cap="none">
                <a:solidFill>
                  <a:schemeClr val="dk2"/>
                </a:solidFill>
                <a:latin typeface="Century Gothic"/>
                <a:ea typeface="Century Gothic"/>
                <a:cs typeface="Century Gothic"/>
                <a:sym typeface="Century Gothic"/>
              </a:defRPr>
            </a:lvl7pPr>
            <a:lvl8pPr marL="3657600" marR="0" lvl="7" indent="-342900" algn="l" rtl="0">
              <a:spcBef>
                <a:spcPts val="360"/>
              </a:spcBef>
              <a:spcAft>
                <a:spcPts val="0"/>
              </a:spcAft>
              <a:buClr>
                <a:schemeClr val="accent3"/>
              </a:buClr>
              <a:buSzPts val="1800"/>
              <a:buFont typeface="Arial"/>
              <a:buChar char="•"/>
              <a:defRPr sz="1800" b="0" i="0" u="none" strike="noStrike" cap="none">
                <a:solidFill>
                  <a:schemeClr val="dk2"/>
                </a:solidFill>
                <a:latin typeface="Century Gothic"/>
                <a:ea typeface="Century Gothic"/>
                <a:cs typeface="Century Gothic"/>
                <a:sym typeface="Century Gothic"/>
              </a:defRPr>
            </a:lvl8pPr>
            <a:lvl9pPr marL="4114800" marR="0" lvl="8" indent="-342900" algn="l" rtl="0">
              <a:spcBef>
                <a:spcPts val="360"/>
              </a:spcBef>
              <a:spcAft>
                <a:spcPts val="0"/>
              </a:spcAft>
              <a:buClr>
                <a:schemeClr val="accent4"/>
              </a:buClr>
              <a:buSzPts val="1800"/>
              <a:buFont typeface="Arial"/>
              <a:buChar char="•"/>
              <a:defRPr sz="1800" b="0" i="0" u="none" strike="noStrike" cap="none">
                <a:solidFill>
                  <a:schemeClr val="dk2"/>
                </a:solidFill>
                <a:latin typeface="Century Gothic"/>
                <a:ea typeface="Century Gothic"/>
                <a:cs typeface="Century Gothic"/>
                <a:sym typeface="Century Gothic"/>
              </a:defRPr>
            </a:lvl9pPr>
          </a:lstStyle>
          <a:p>
            <a:endParaRPr/>
          </a:p>
        </p:txBody>
      </p:sp>
      <p:sp>
        <p:nvSpPr>
          <p:cNvPr id="42" name="Shape 42"/>
          <p:cNvSpPr txBox="1">
            <a:spLocks noGrp="1"/>
          </p:cNvSpPr>
          <p:nvPr>
            <p:ph type="body" idx="2"/>
          </p:nvPr>
        </p:nvSpPr>
        <p:spPr>
          <a:xfrm>
            <a:off x="6197600" y="1719071"/>
            <a:ext cx="5384800" cy="4407408"/>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accent1"/>
              </a:buClr>
              <a:buSzPts val="2800"/>
              <a:buFont typeface="Arial"/>
              <a:buChar char="•"/>
              <a:defRPr sz="2800" b="0" i="0" u="none" strike="noStrike" cap="none">
                <a:solidFill>
                  <a:schemeClr val="dk2"/>
                </a:solidFill>
                <a:latin typeface="Century Gothic"/>
                <a:ea typeface="Century Gothic"/>
                <a:cs typeface="Century Gothic"/>
                <a:sym typeface="Century Gothic"/>
              </a:defRPr>
            </a:lvl1pPr>
            <a:lvl2pPr marL="914400" marR="0" lvl="1" indent="-381000" algn="l" rtl="0">
              <a:spcBef>
                <a:spcPts val="480"/>
              </a:spcBef>
              <a:spcAft>
                <a:spcPts val="0"/>
              </a:spcAft>
              <a:buClr>
                <a:schemeClr val="accent2"/>
              </a:buClr>
              <a:buSzPts val="2400"/>
              <a:buFont typeface="Arial"/>
              <a:buChar char="•"/>
              <a:defRPr sz="2400" b="0" i="0" u="none" strike="noStrike" cap="none">
                <a:solidFill>
                  <a:schemeClr val="dk2"/>
                </a:solidFill>
                <a:latin typeface="Century Gothic"/>
                <a:ea typeface="Century Gothic"/>
                <a:cs typeface="Century Gothic"/>
                <a:sym typeface="Century Gothic"/>
              </a:defRPr>
            </a:lvl2pPr>
            <a:lvl3pPr marL="1371600" marR="0" lvl="2" indent="-355600" algn="l" rtl="0">
              <a:spcBef>
                <a:spcPts val="400"/>
              </a:spcBef>
              <a:spcAft>
                <a:spcPts val="0"/>
              </a:spcAft>
              <a:buClr>
                <a:schemeClr val="accent3"/>
              </a:buClr>
              <a:buSzPts val="2000"/>
              <a:buFont typeface="Arial"/>
              <a:buChar char="•"/>
              <a:defRPr sz="2000" b="0" i="0" u="none" strike="noStrike" cap="none">
                <a:solidFill>
                  <a:schemeClr val="dk2"/>
                </a:solidFill>
                <a:latin typeface="Century Gothic"/>
                <a:ea typeface="Century Gothic"/>
                <a:cs typeface="Century Gothic"/>
                <a:sym typeface="Century Gothic"/>
              </a:defRPr>
            </a:lvl3pPr>
            <a:lvl4pPr marL="1828800" marR="0" lvl="3" indent="-342900" algn="l" rtl="0">
              <a:spcBef>
                <a:spcPts val="360"/>
              </a:spcBef>
              <a:spcAft>
                <a:spcPts val="0"/>
              </a:spcAft>
              <a:buClr>
                <a:schemeClr val="accent4"/>
              </a:buClr>
              <a:buSzPts val="1800"/>
              <a:buFont typeface="Arial"/>
              <a:buChar char="•"/>
              <a:defRPr sz="1800" b="0" i="0" u="none" strike="noStrike" cap="none">
                <a:solidFill>
                  <a:schemeClr val="dk2"/>
                </a:solidFill>
                <a:latin typeface="Century Gothic"/>
                <a:ea typeface="Century Gothic"/>
                <a:cs typeface="Century Gothic"/>
                <a:sym typeface="Century Gothic"/>
              </a:defRPr>
            </a:lvl4pPr>
            <a:lvl5pPr marL="2286000" marR="0" lvl="4" indent="-342900" algn="l" rtl="0">
              <a:spcBef>
                <a:spcPts val="360"/>
              </a:spcBef>
              <a:spcAft>
                <a:spcPts val="0"/>
              </a:spcAft>
              <a:buClr>
                <a:schemeClr val="accent5"/>
              </a:buClr>
              <a:buSzPts val="1800"/>
              <a:buFont typeface="Arial"/>
              <a:buChar char="•"/>
              <a:defRPr sz="1800" b="0" i="0" u="none" strike="noStrike" cap="none">
                <a:solidFill>
                  <a:schemeClr val="dk2"/>
                </a:solidFill>
                <a:latin typeface="Century Gothic"/>
                <a:ea typeface="Century Gothic"/>
                <a:cs typeface="Century Gothic"/>
                <a:sym typeface="Century Gothic"/>
              </a:defRPr>
            </a:lvl5pPr>
            <a:lvl6pPr marL="2743200" marR="0" lvl="5" indent="-342900" algn="l" rtl="0">
              <a:spcBef>
                <a:spcPts val="360"/>
              </a:spcBef>
              <a:spcAft>
                <a:spcPts val="0"/>
              </a:spcAft>
              <a:buClr>
                <a:schemeClr val="accent1"/>
              </a:buClr>
              <a:buSzPts val="1800"/>
              <a:buFont typeface="Arial"/>
              <a:buChar char="•"/>
              <a:defRPr sz="1800" b="0" i="0" u="none" strike="noStrike" cap="none">
                <a:solidFill>
                  <a:schemeClr val="dk2"/>
                </a:solidFill>
                <a:latin typeface="Century Gothic"/>
                <a:ea typeface="Century Gothic"/>
                <a:cs typeface="Century Gothic"/>
                <a:sym typeface="Century Gothic"/>
              </a:defRPr>
            </a:lvl6pPr>
            <a:lvl7pPr marL="3200400" marR="0" lvl="6" indent="-342900" algn="l" rtl="0">
              <a:spcBef>
                <a:spcPts val="360"/>
              </a:spcBef>
              <a:spcAft>
                <a:spcPts val="0"/>
              </a:spcAft>
              <a:buClr>
                <a:schemeClr val="accent2"/>
              </a:buClr>
              <a:buSzPts val="1800"/>
              <a:buFont typeface="Arial"/>
              <a:buChar char="•"/>
              <a:defRPr sz="1800" b="0" i="0" u="none" strike="noStrike" cap="none">
                <a:solidFill>
                  <a:schemeClr val="dk2"/>
                </a:solidFill>
                <a:latin typeface="Century Gothic"/>
                <a:ea typeface="Century Gothic"/>
                <a:cs typeface="Century Gothic"/>
                <a:sym typeface="Century Gothic"/>
              </a:defRPr>
            </a:lvl7pPr>
            <a:lvl8pPr marL="3657600" marR="0" lvl="7" indent="-342900" algn="l" rtl="0">
              <a:spcBef>
                <a:spcPts val="360"/>
              </a:spcBef>
              <a:spcAft>
                <a:spcPts val="0"/>
              </a:spcAft>
              <a:buClr>
                <a:schemeClr val="accent3"/>
              </a:buClr>
              <a:buSzPts val="1800"/>
              <a:buFont typeface="Arial"/>
              <a:buChar char="•"/>
              <a:defRPr sz="1800" b="0" i="0" u="none" strike="noStrike" cap="none">
                <a:solidFill>
                  <a:schemeClr val="dk2"/>
                </a:solidFill>
                <a:latin typeface="Century Gothic"/>
                <a:ea typeface="Century Gothic"/>
                <a:cs typeface="Century Gothic"/>
                <a:sym typeface="Century Gothic"/>
              </a:defRPr>
            </a:lvl8pPr>
            <a:lvl9pPr marL="4114800" marR="0" lvl="8" indent="-342900" algn="l" rtl="0">
              <a:spcBef>
                <a:spcPts val="360"/>
              </a:spcBef>
              <a:spcAft>
                <a:spcPts val="0"/>
              </a:spcAft>
              <a:buClr>
                <a:schemeClr val="accent4"/>
              </a:buClr>
              <a:buSzPts val="1800"/>
              <a:buFont typeface="Arial"/>
              <a:buChar char="•"/>
              <a:defRPr sz="1800" b="0" i="0" u="none" strike="noStrike" cap="none">
                <a:solidFill>
                  <a:schemeClr val="dk2"/>
                </a:solidFill>
                <a:latin typeface="Century Gothic"/>
                <a:ea typeface="Century Gothic"/>
                <a:cs typeface="Century Gothic"/>
                <a:sym typeface="Century Gothic"/>
              </a:defRPr>
            </a:lvl9pPr>
          </a:lstStyle>
          <a:p>
            <a:endParaRPr/>
          </a:p>
        </p:txBody>
      </p:sp>
      <p:sp>
        <p:nvSpPr>
          <p:cNvPr id="43" name="Shape 43"/>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chemeClr val="dk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44" name="Shape 44"/>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chemeClr val="dk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45" name="Shape 45"/>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2"/>
                </a:solidFill>
                <a:latin typeface="Century Gothic"/>
                <a:ea typeface="Century Gothic"/>
                <a:cs typeface="Century Gothic"/>
                <a:sym typeface="Century Gothic"/>
              </a:defRPr>
            </a:lvl1pPr>
            <a:lvl2pPr marL="0" marR="0" lvl="1" indent="0" algn="r" rtl="0">
              <a:spcBef>
                <a:spcPts val="0"/>
              </a:spcBef>
              <a:buNone/>
              <a:defRPr sz="1200" b="0" i="0" u="none" strike="noStrike" cap="none">
                <a:solidFill>
                  <a:schemeClr val="dk2"/>
                </a:solidFill>
                <a:latin typeface="Century Gothic"/>
                <a:ea typeface="Century Gothic"/>
                <a:cs typeface="Century Gothic"/>
                <a:sym typeface="Century Gothic"/>
              </a:defRPr>
            </a:lvl2pPr>
            <a:lvl3pPr marL="0" marR="0" lvl="2" indent="0" algn="r" rtl="0">
              <a:spcBef>
                <a:spcPts val="0"/>
              </a:spcBef>
              <a:buNone/>
              <a:defRPr sz="1200" b="0" i="0" u="none" strike="noStrike" cap="none">
                <a:solidFill>
                  <a:schemeClr val="dk2"/>
                </a:solidFill>
                <a:latin typeface="Century Gothic"/>
                <a:ea typeface="Century Gothic"/>
                <a:cs typeface="Century Gothic"/>
                <a:sym typeface="Century Gothic"/>
              </a:defRPr>
            </a:lvl3pPr>
            <a:lvl4pPr marL="0" marR="0" lvl="3" indent="0" algn="r" rtl="0">
              <a:spcBef>
                <a:spcPts val="0"/>
              </a:spcBef>
              <a:buNone/>
              <a:defRPr sz="1200" b="0" i="0" u="none" strike="noStrike" cap="none">
                <a:solidFill>
                  <a:schemeClr val="dk2"/>
                </a:solidFill>
                <a:latin typeface="Century Gothic"/>
                <a:ea typeface="Century Gothic"/>
                <a:cs typeface="Century Gothic"/>
                <a:sym typeface="Century Gothic"/>
              </a:defRPr>
            </a:lvl4pPr>
            <a:lvl5pPr marL="0" marR="0" lvl="4" indent="0" algn="r" rtl="0">
              <a:spcBef>
                <a:spcPts val="0"/>
              </a:spcBef>
              <a:buNone/>
              <a:defRPr sz="1200" b="0" i="0" u="none" strike="noStrike" cap="none">
                <a:solidFill>
                  <a:schemeClr val="dk2"/>
                </a:solidFill>
                <a:latin typeface="Century Gothic"/>
                <a:ea typeface="Century Gothic"/>
                <a:cs typeface="Century Gothic"/>
                <a:sym typeface="Century Gothic"/>
              </a:defRPr>
            </a:lvl5pPr>
            <a:lvl6pPr marL="0" marR="0" lvl="5" indent="0" algn="r" rtl="0">
              <a:spcBef>
                <a:spcPts val="0"/>
              </a:spcBef>
              <a:buNone/>
              <a:defRPr sz="1200" b="0" i="0" u="none" strike="noStrike" cap="none">
                <a:solidFill>
                  <a:schemeClr val="dk2"/>
                </a:solidFill>
                <a:latin typeface="Century Gothic"/>
                <a:ea typeface="Century Gothic"/>
                <a:cs typeface="Century Gothic"/>
                <a:sym typeface="Century Gothic"/>
              </a:defRPr>
            </a:lvl6pPr>
            <a:lvl7pPr marL="0" marR="0" lvl="6" indent="0" algn="r" rtl="0">
              <a:spcBef>
                <a:spcPts val="0"/>
              </a:spcBef>
              <a:buNone/>
              <a:defRPr sz="1200" b="0" i="0" u="none" strike="noStrike" cap="none">
                <a:solidFill>
                  <a:schemeClr val="dk2"/>
                </a:solidFill>
                <a:latin typeface="Century Gothic"/>
                <a:ea typeface="Century Gothic"/>
                <a:cs typeface="Century Gothic"/>
                <a:sym typeface="Century Gothic"/>
              </a:defRPr>
            </a:lvl7pPr>
            <a:lvl8pPr marL="0" marR="0" lvl="7" indent="0" algn="r" rtl="0">
              <a:spcBef>
                <a:spcPts val="0"/>
              </a:spcBef>
              <a:buNone/>
              <a:defRPr sz="1200" b="0" i="0" u="none" strike="noStrike" cap="none">
                <a:solidFill>
                  <a:schemeClr val="dk2"/>
                </a:solidFill>
                <a:latin typeface="Century Gothic"/>
                <a:ea typeface="Century Gothic"/>
                <a:cs typeface="Century Gothic"/>
                <a:sym typeface="Century Gothic"/>
              </a:defRPr>
            </a:lvl8pPr>
            <a:lvl9pPr marL="0" marR="0" lvl="8" indent="0" algn="r" rtl="0">
              <a:spcBef>
                <a:spcPts val="0"/>
              </a:spcBef>
              <a:buNone/>
              <a:defRPr sz="1200" b="0" i="0" u="none" strike="noStrike" cap="none">
                <a:solidFill>
                  <a:schemeClr val="dk2"/>
                </a:solidFill>
                <a:latin typeface="Century Gothic"/>
                <a:ea typeface="Century Gothic"/>
                <a:cs typeface="Century Gothic"/>
                <a:sym typeface="Century Gothic"/>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40040340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46"/>
        <p:cNvGrpSpPr/>
        <p:nvPr/>
      </p:nvGrpSpPr>
      <p:grpSpPr>
        <a:xfrm>
          <a:off x="0" y="0"/>
          <a:ext cx="0" cy="0"/>
          <a:chOff x="0" y="0"/>
          <a:chExt cx="0" cy="0"/>
        </a:xfrm>
      </p:grpSpPr>
      <p:sp>
        <p:nvSpPr>
          <p:cNvPr id="47" name="Shape 47"/>
          <p:cNvSpPr/>
          <p:nvPr/>
        </p:nvSpPr>
        <p:spPr>
          <a:xfrm>
            <a:off x="0" y="0"/>
            <a:ext cx="121920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48" name="Shape 48"/>
          <p:cNvSpPr/>
          <p:nvPr/>
        </p:nvSpPr>
        <p:spPr>
          <a:xfrm>
            <a:off x="121920" y="101600"/>
            <a:ext cx="11948160" cy="6664960"/>
          </a:xfrm>
          <a:prstGeom prst="roundRect">
            <a:avLst>
              <a:gd name="adj" fmla="val 1735"/>
            </a:avLst>
          </a:prstGeom>
          <a:blipFill rotWithShape="1">
            <a:blip r:embed="rId2">
              <a:alphaModFix/>
            </a:blip>
            <a:tile tx="0" ty="0" sx="100000" sy="100000" flip="none" algn="tl"/>
          </a:blip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49" name="Shape 49"/>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chemeClr val="dk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50" name="Shape 50"/>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chemeClr val="dk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51" name="Shape 5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Century Gothic"/>
                <a:ea typeface="Century Gothic"/>
                <a:cs typeface="Century Gothic"/>
                <a:sym typeface="Century Gothic"/>
              </a:defRPr>
            </a:lvl1pPr>
            <a:lvl2pPr marL="0" marR="0" lvl="1" indent="0" algn="r" rtl="0">
              <a:spcBef>
                <a:spcPts val="0"/>
              </a:spcBef>
              <a:buNone/>
              <a:defRPr sz="1200">
                <a:solidFill>
                  <a:schemeClr val="dk2"/>
                </a:solidFill>
                <a:latin typeface="Century Gothic"/>
                <a:ea typeface="Century Gothic"/>
                <a:cs typeface="Century Gothic"/>
                <a:sym typeface="Century Gothic"/>
              </a:defRPr>
            </a:lvl2pPr>
            <a:lvl3pPr marL="0" marR="0" lvl="2" indent="0" algn="r" rtl="0">
              <a:spcBef>
                <a:spcPts val="0"/>
              </a:spcBef>
              <a:buNone/>
              <a:defRPr sz="1200">
                <a:solidFill>
                  <a:schemeClr val="dk2"/>
                </a:solidFill>
                <a:latin typeface="Century Gothic"/>
                <a:ea typeface="Century Gothic"/>
                <a:cs typeface="Century Gothic"/>
                <a:sym typeface="Century Gothic"/>
              </a:defRPr>
            </a:lvl3pPr>
            <a:lvl4pPr marL="0" marR="0" lvl="3" indent="0" algn="r" rtl="0">
              <a:spcBef>
                <a:spcPts val="0"/>
              </a:spcBef>
              <a:buNone/>
              <a:defRPr sz="1200">
                <a:solidFill>
                  <a:schemeClr val="dk2"/>
                </a:solidFill>
                <a:latin typeface="Century Gothic"/>
                <a:ea typeface="Century Gothic"/>
                <a:cs typeface="Century Gothic"/>
                <a:sym typeface="Century Gothic"/>
              </a:defRPr>
            </a:lvl4pPr>
            <a:lvl5pPr marL="0" marR="0" lvl="4" indent="0" algn="r" rtl="0">
              <a:spcBef>
                <a:spcPts val="0"/>
              </a:spcBef>
              <a:buNone/>
              <a:defRPr sz="1200">
                <a:solidFill>
                  <a:schemeClr val="dk2"/>
                </a:solidFill>
                <a:latin typeface="Century Gothic"/>
                <a:ea typeface="Century Gothic"/>
                <a:cs typeface="Century Gothic"/>
                <a:sym typeface="Century Gothic"/>
              </a:defRPr>
            </a:lvl5pPr>
            <a:lvl6pPr marL="0" marR="0" lvl="5" indent="0" algn="r" rtl="0">
              <a:spcBef>
                <a:spcPts val="0"/>
              </a:spcBef>
              <a:buNone/>
              <a:defRPr sz="1200">
                <a:solidFill>
                  <a:schemeClr val="dk2"/>
                </a:solidFill>
                <a:latin typeface="Century Gothic"/>
                <a:ea typeface="Century Gothic"/>
                <a:cs typeface="Century Gothic"/>
                <a:sym typeface="Century Gothic"/>
              </a:defRPr>
            </a:lvl6pPr>
            <a:lvl7pPr marL="0" marR="0" lvl="6" indent="0" algn="r" rtl="0">
              <a:spcBef>
                <a:spcPts val="0"/>
              </a:spcBef>
              <a:buNone/>
              <a:defRPr sz="1200">
                <a:solidFill>
                  <a:schemeClr val="dk2"/>
                </a:solidFill>
                <a:latin typeface="Century Gothic"/>
                <a:ea typeface="Century Gothic"/>
                <a:cs typeface="Century Gothic"/>
                <a:sym typeface="Century Gothic"/>
              </a:defRPr>
            </a:lvl7pPr>
            <a:lvl8pPr marL="0" marR="0" lvl="7" indent="0" algn="r" rtl="0">
              <a:spcBef>
                <a:spcPts val="0"/>
              </a:spcBef>
              <a:buNone/>
              <a:defRPr sz="1200">
                <a:solidFill>
                  <a:schemeClr val="dk2"/>
                </a:solidFill>
                <a:latin typeface="Century Gothic"/>
                <a:ea typeface="Century Gothic"/>
                <a:cs typeface="Century Gothic"/>
                <a:sym typeface="Century Gothic"/>
              </a:defRPr>
            </a:lvl8pPr>
            <a:lvl9pPr marL="0" marR="0" lvl="8" indent="0" algn="r" rtl="0">
              <a:spcBef>
                <a:spcPts val="0"/>
              </a:spcBef>
              <a:buNone/>
              <a:defRPr sz="1200">
                <a:solidFill>
                  <a:schemeClr val="dk2"/>
                </a:solidFill>
                <a:latin typeface="Century Gothic"/>
                <a:ea typeface="Century Gothic"/>
                <a:cs typeface="Century Gothic"/>
                <a:sym typeface="Century Gothic"/>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6092494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ntent" type="objOnly">
  <p:cSld name="Content">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914400" y="609600"/>
            <a:ext cx="10363200" cy="5486400"/>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accent1"/>
              </a:buClr>
              <a:buSzPts val="2400"/>
              <a:buFont typeface="Arial"/>
              <a:buChar char="•"/>
              <a:defRPr sz="2400" b="0" i="0" u="none" strike="noStrike" cap="none">
                <a:solidFill>
                  <a:schemeClr val="dk2"/>
                </a:solidFill>
                <a:latin typeface="Century Gothic"/>
                <a:ea typeface="Century Gothic"/>
                <a:cs typeface="Century Gothic"/>
                <a:sym typeface="Century Gothic"/>
              </a:defRPr>
            </a:lvl1pPr>
            <a:lvl2pPr marL="914400" marR="0" lvl="1" indent="-355600" algn="l" rtl="0">
              <a:spcBef>
                <a:spcPts val="400"/>
              </a:spcBef>
              <a:spcAft>
                <a:spcPts val="0"/>
              </a:spcAft>
              <a:buClr>
                <a:schemeClr val="accent2"/>
              </a:buClr>
              <a:buSzPts val="2000"/>
              <a:buFont typeface="Arial"/>
              <a:buChar char="•"/>
              <a:defRPr sz="2000" b="0" i="0" u="none" strike="noStrike" cap="none">
                <a:solidFill>
                  <a:schemeClr val="dk2"/>
                </a:solidFill>
                <a:latin typeface="Century Gothic"/>
                <a:ea typeface="Century Gothic"/>
                <a:cs typeface="Century Gothic"/>
                <a:sym typeface="Century Gothic"/>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dk2"/>
                </a:solidFill>
                <a:latin typeface="Century Gothic"/>
                <a:ea typeface="Century Gothic"/>
                <a:cs typeface="Century Gothic"/>
                <a:sym typeface="Century Gothic"/>
              </a:defRPr>
            </a:lvl3pPr>
            <a:lvl4pPr marL="1828800" marR="0" lvl="3" indent="-330200" algn="l" rtl="0">
              <a:spcBef>
                <a:spcPts val="320"/>
              </a:spcBef>
              <a:spcAft>
                <a:spcPts val="0"/>
              </a:spcAft>
              <a:buClr>
                <a:schemeClr val="accent4"/>
              </a:buClr>
              <a:buSzPts val="1600"/>
              <a:buFont typeface="Arial"/>
              <a:buChar char="•"/>
              <a:defRPr sz="1600" b="0" i="0" u="none" strike="noStrike" cap="none">
                <a:solidFill>
                  <a:schemeClr val="dk2"/>
                </a:solidFill>
                <a:latin typeface="Century Gothic"/>
                <a:ea typeface="Century Gothic"/>
                <a:cs typeface="Century Gothic"/>
                <a:sym typeface="Century Gothic"/>
              </a:defRPr>
            </a:lvl4pPr>
            <a:lvl5pPr marL="2286000" marR="0" lvl="4" indent="-330200" algn="l" rtl="0">
              <a:spcBef>
                <a:spcPts val="320"/>
              </a:spcBef>
              <a:spcAft>
                <a:spcPts val="0"/>
              </a:spcAft>
              <a:buClr>
                <a:schemeClr val="accent5"/>
              </a:buClr>
              <a:buSzPts val="1600"/>
              <a:buFont typeface="Arial"/>
              <a:buChar char="•"/>
              <a:defRPr sz="1600" b="0" i="0" u="none" strike="noStrike" cap="none">
                <a:solidFill>
                  <a:schemeClr val="dk2"/>
                </a:solidFill>
                <a:latin typeface="Century Gothic"/>
                <a:ea typeface="Century Gothic"/>
                <a:cs typeface="Century Gothic"/>
                <a:sym typeface="Century Gothic"/>
              </a:defRPr>
            </a:lvl5pPr>
            <a:lvl6pPr marL="2743200" marR="0" lvl="5" indent="-317500" algn="l" rtl="0">
              <a:spcBef>
                <a:spcPts val="280"/>
              </a:spcBef>
              <a:spcAft>
                <a:spcPts val="0"/>
              </a:spcAft>
              <a:buClr>
                <a:schemeClr val="accent1"/>
              </a:buClr>
              <a:buSzPts val="1400"/>
              <a:buFont typeface="Arial"/>
              <a:buChar char="•"/>
              <a:defRPr sz="1400" b="0" i="0" u="none" strike="noStrike" cap="none">
                <a:solidFill>
                  <a:schemeClr val="dk2"/>
                </a:solidFill>
                <a:latin typeface="Century Gothic"/>
                <a:ea typeface="Century Gothic"/>
                <a:cs typeface="Century Gothic"/>
                <a:sym typeface="Century Gothic"/>
              </a:defRPr>
            </a:lvl6pPr>
            <a:lvl7pPr marL="3200400" marR="0" lvl="6" indent="-317500" algn="l" rtl="0">
              <a:spcBef>
                <a:spcPts val="280"/>
              </a:spcBef>
              <a:spcAft>
                <a:spcPts val="0"/>
              </a:spcAft>
              <a:buClr>
                <a:schemeClr val="accent2"/>
              </a:buClr>
              <a:buSzPts val="1400"/>
              <a:buFont typeface="Arial"/>
              <a:buChar char="•"/>
              <a:defRPr sz="1400" b="0" i="0" u="none" strike="noStrike" cap="none">
                <a:solidFill>
                  <a:schemeClr val="dk2"/>
                </a:solidFill>
                <a:latin typeface="Century Gothic"/>
                <a:ea typeface="Century Gothic"/>
                <a:cs typeface="Century Gothic"/>
                <a:sym typeface="Century Gothic"/>
              </a:defRPr>
            </a:lvl7pPr>
            <a:lvl8pPr marL="3657600" marR="0" lvl="7" indent="-317500" algn="l" rtl="0">
              <a:spcBef>
                <a:spcPts val="280"/>
              </a:spcBef>
              <a:spcAft>
                <a:spcPts val="0"/>
              </a:spcAft>
              <a:buClr>
                <a:schemeClr val="accent3"/>
              </a:buClr>
              <a:buSzPts val="1400"/>
              <a:buFont typeface="Arial"/>
              <a:buChar char="•"/>
              <a:defRPr sz="1400" b="0" i="0" u="none" strike="noStrike" cap="none">
                <a:solidFill>
                  <a:schemeClr val="dk2"/>
                </a:solidFill>
                <a:latin typeface="Century Gothic"/>
                <a:ea typeface="Century Gothic"/>
                <a:cs typeface="Century Gothic"/>
                <a:sym typeface="Century Gothic"/>
              </a:defRPr>
            </a:lvl8pPr>
            <a:lvl9pPr marL="4114800" marR="0" lvl="8" indent="-317500" algn="l" rtl="0">
              <a:spcBef>
                <a:spcPts val="280"/>
              </a:spcBef>
              <a:spcAft>
                <a:spcPts val="0"/>
              </a:spcAft>
              <a:buClr>
                <a:schemeClr val="accent4"/>
              </a:buClr>
              <a:buSzPts val="1400"/>
              <a:buFont typeface="Arial"/>
              <a:buChar char="•"/>
              <a:defRPr sz="1400" b="0" i="0" u="none" strike="noStrike" cap="none">
                <a:solidFill>
                  <a:schemeClr val="dk2"/>
                </a:solidFill>
                <a:latin typeface="Century Gothic"/>
                <a:ea typeface="Century Gothic"/>
                <a:cs typeface="Century Gothic"/>
                <a:sym typeface="Century Gothic"/>
              </a:defRPr>
            </a:lvl9pPr>
          </a:lstStyle>
          <a:p>
            <a:endParaRPr/>
          </a:p>
        </p:txBody>
      </p:sp>
      <p:sp>
        <p:nvSpPr>
          <p:cNvPr id="54" name="Shape 54"/>
          <p:cNvSpPr txBox="1">
            <a:spLocks noGrp="1"/>
          </p:cNvSpPr>
          <p:nvPr>
            <p:ph type="dt" idx="10"/>
          </p:nvPr>
        </p:nvSpPr>
        <p:spPr>
          <a:xfrm>
            <a:off x="914400" y="6248400"/>
            <a:ext cx="2540000" cy="457200"/>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chemeClr val="dk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55" name="Shape 55"/>
          <p:cNvSpPr txBox="1">
            <a:spLocks noGrp="1"/>
          </p:cNvSpPr>
          <p:nvPr>
            <p:ph type="ftr" idx="11"/>
          </p:nvPr>
        </p:nvSpPr>
        <p:spPr>
          <a:xfrm>
            <a:off x="4165600" y="6248400"/>
            <a:ext cx="3860800" cy="4572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chemeClr val="dk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56" name="Shape 56"/>
          <p:cNvSpPr txBox="1">
            <a:spLocks noGrp="1"/>
          </p:cNvSpPr>
          <p:nvPr>
            <p:ph type="sldNum" idx="12"/>
          </p:nvPr>
        </p:nvSpPr>
        <p:spPr>
          <a:xfrm>
            <a:off x="8737600" y="6248400"/>
            <a:ext cx="2540000" cy="4572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Century Gothic"/>
                <a:ea typeface="Century Gothic"/>
                <a:cs typeface="Century Gothic"/>
                <a:sym typeface="Century Gothic"/>
              </a:defRPr>
            </a:lvl1pPr>
            <a:lvl2pPr marL="0" marR="0" lvl="1" indent="0" algn="r" rtl="0">
              <a:spcBef>
                <a:spcPts val="0"/>
              </a:spcBef>
              <a:buNone/>
              <a:defRPr sz="1200">
                <a:solidFill>
                  <a:schemeClr val="dk2"/>
                </a:solidFill>
                <a:latin typeface="Century Gothic"/>
                <a:ea typeface="Century Gothic"/>
                <a:cs typeface="Century Gothic"/>
                <a:sym typeface="Century Gothic"/>
              </a:defRPr>
            </a:lvl2pPr>
            <a:lvl3pPr marL="0" marR="0" lvl="2" indent="0" algn="r" rtl="0">
              <a:spcBef>
                <a:spcPts val="0"/>
              </a:spcBef>
              <a:buNone/>
              <a:defRPr sz="1200">
                <a:solidFill>
                  <a:schemeClr val="dk2"/>
                </a:solidFill>
                <a:latin typeface="Century Gothic"/>
                <a:ea typeface="Century Gothic"/>
                <a:cs typeface="Century Gothic"/>
                <a:sym typeface="Century Gothic"/>
              </a:defRPr>
            </a:lvl3pPr>
            <a:lvl4pPr marL="0" marR="0" lvl="3" indent="0" algn="r" rtl="0">
              <a:spcBef>
                <a:spcPts val="0"/>
              </a:spcBef>
              <a:buNone/>
              <a:defRPr sz="1200">
                <a:solidFill>
                  <a:schemeClr val="dk2"/>
                </a:solidFill>
                <a:latin typeface="Century Gothic"/>
                <a:ea typeface="Century Gothic"/>
                <a:cs typeface="Century Gothic"/>
                <a:sym typeface="Century Gothic"/>
              </a:defRPr>
            </a:lvl4pPr>
            <a:lvl5pPr marL="0" marR="0" lvl="4" indent="0" algn="r" rtl="0">
              <a:spcBef>
                <a:spcPts val="0"/>
              </a:spcBef>
              <a:buNone/>
              <a:defRPr sz="1200">
                <a:solidFill>
                  <a:schemeClr val="dk2"/>
                </a:solidFill>
                <a:latin typeface="Century Gothic"/>
                <a:ea typeface="Century Gothic"/>
                <a:cs typeface="Century Gothic"/>
                <a:sym typeface="Century Gothic"/>
              </a:defRPr>
            </a:lvl5pPr>
            <a:lvl6pPr marL="0" marR="0" lvl="5" indent="0" algn="r" rtl="0">
              <a:spcBef>
                <a:spcPts val="0"/>
              </a:spcBef>
              <a:buNone/>
              <a:defRPr sz="1200">
                <a:solidFill>
                  <a:schemeClr val="dk2"/>
                </a:solidFill>
                <a:latin typeface="Century Gothic"/>
                <a:ea typeface="Century Gothic"/>
                <a:cs typeface="Century Gothic"/>
                <a:sym typeface="Century Gothic"/>
              </a:defRPr>
            </a:lvl6pPr>
            <a:lvl7pPr marL="0" marR="0" lvl="6" indent="0" algn="r" rtl="0">
              <a:spcBef>
                <a:spcPts val="0"/>
              </a:spcBef>
              <a:buNone/>
              <a:defRPr sz="1200">
                <a:solidFill>
                  <a:schemeClr val="dk2"/>
                </a:solidFill>
                <a:latin typeface="Century Gothic"/>
                <a:ea typeface="Century Gothic"/>
                <a:cs typeface="Century Gothic"/>
                <a:sym typeface="Century Gothic"/>
              </a:defRPr>
            </a:lvl7pPr>
            <a:lvl8pPr marL="0" marR="0" lvl="7" indent="0" algn="r" rtl="0">
              <a:spcBef>
                <a:spcPts val="0"/>
              </a:spcBef>
              <a:buNone/>
              <a:defRPr sz="1200">
                <a:solidFill>
                  <a:schemeClr val="dk2"/>
                </a:solidFill>
                <a:latin typeface="Century Gothic"/>
                <a:ea typeface="Century Gothic"/>
                <a:cs typeface="Century Gothic"/>
                <a:sym typeface="Century Gothic"/>
              </a:defRPr>
            </a:lvl8pPr>
            <a:lvl9pPr marL="0" marR="0" lvl="8" indent="0" algn="r" rtl="0">
              <a:spcBef>
                <a:spcPts val="0"/>
              </a:spcBef>
              <a:buNone/>
              <a:defRPr sz="1200">
                <a:solidFill>
                  <a:schemeClr val="dk2"/>
                </a:solidFill>
                <a:latin typeface="Century Gothic"/>
                <a:ea typeface="Century Gothic"/>
                <a:cs typeface="Century Gothic"/>
                <a:sym typeface="Century Gothic"/>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41895721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 Header">
    <p:spTree>
      <p:nvGrpSpPr>
        <p:cNvPr id="1" name="Shape 57"/>
        <p:cNvGrpSpPr/>
        <p:nvPr/>
      </p:nvGrpSpPr>
      <p:grpSpPr>
        <a:xfrm>
          <a:off x="0" y="0"/>
          <a:ext cx="0" cy="0"/>
          <a:chOff x="0" y="0"/>
          <a:chExt cx="0" cy="0"/>
        </a:xfrm>
      </p:grpSpPr>
      <p:sp>
        <p:nvSpPr>
          <p:cNvPr id="58" name="Shape 58"/>
          <p:cNvSpPr/>
          <p:nvPr/>
        </p:nvSpPr>
        <p:spPr>
          <a:xfrm>
            <a:off x="0" y="0"/>
            <a:ext cx="121920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59" name="Shape 59"/>
          <p:cNvSpPr/>
          <p:nvPr/>
        </p:nvSpPr>
        <p:spPr>
          <a:xfrm>
            <a:off x="121920" y="101600"/>
            <a:ext cx="11948160" cy="6664960"/>
          </a:xfrm>
          <a:prstGeom prst="roundRect">
            <a:avLst>
              <a:gd name="adj" fmla="val 1735"/>
            </a:avLst>
          </a:prstGeom>
          <a:blipFill rotWithShape="1">
            <a:blip r:embed="rId2">
              <a:alphaModFix/>
            </a:blip>
            <a:tile tx="0" ty="0" sx="100000" sy="100000" flip="none" algn="tl"/>
          </a:blip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60" name="Shape 60"/>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chemeClr val="dk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61" name="Shape 61"/>
          <p:cNvSpPr/>
          <p:nvPr/>
        </p:nvSpPr>
        <p:spPr>
          <a:xfrm>
            <a:off x="602635" y="2946400"/>
            <a:ext cx="11020213" cy="2463800"/>
          </a:xfrm>
          <a:prstGeom prst="rect">
            <a:avLst/>
          </a:prstGeom>
          <a:solidFill>
            <a:srgbClr val="FFFFFF">
              <a:alpha val="82745"/>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62" name="Shape 62"/>
          <p:cNvSpPr/>
          <p:nvPr/>
        </p:nvSpPr>
        <p:spPr>
          <a:xfrm>
            <a:off x="756875" y="3048000"/>
            <a:ext cx="10711733" cy="2245359"/>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63" name="Shape 63"/>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chemeClr val="dk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64" name="Shape 6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Century Gothic"/>
                <a:ea typeface="Century Gothic"/>
                <a:cs typeface="Century Gothic"/>
                <a:sym typeface="Century Gothic"/>
              </a:defRPr>
            </a:lvl1pPr>
            <a:lvl2pPr marL="0" marR="0" lvl="1" indent="0" algn="r" rtl="0">
              <a:spcBef>
                <a:spcPts val="0"/>
              </a:spcBef>
              <a:buNone/>
              <a:defRPr sz="1200">
                <a:solidFill>
                  <a:schemeClr val="dk2"/>
                </a:solidFill>
                <a:latin typeface="Century Gothic"/>
                <a:ea typeface="Century Gothic"/>
                <a:cs typeface="Century Gothic"/>
                <a:sym typeface="Century Gothic"/>
              </a:defRPr>
            </a:lvl2pPr>
            <a:lvl3pPr marL="0" marR="0" lvl="2" indent="0" algn="r" rtl="0">
              <a:spcBef>
                <a:spcPts val="0"/>
              </a:spcBef>
              <a:buNone/>
              <a:defRPr sz="1200">
                <a:solidFill>
                  <a:schemeClr val="dk2"/>
                </a:solidFill>
                <a:latin typeface="Century Gothic"/>
                <a:ea typeface="Century Gothic"/>
                <a:cs typeface="Century Gothic"/>
                <a:sym typeface="Century Gothic"/>
              </a:defRPr>
            </a:lvl3pPr>
            <a:lvl4pPr marL="0" marR="0" lvl="3" indent="0" algn="r" rtl="0">
              <a:spcBef>
                <a:spcPts val="0"/>
              </a:spcBef>
              <a:buNone/>
              <a:defRPr sz="1200">
                <a:solidFill>
                  <a:schemeClr val="dk2"/>
                </a:solidFill>
                <a:latin typeface="Century Gothic"/>
                <a:ea typeface="Century Gothic"/>
                <a:cs typeface="Century Gothic"/>
                <a:sym typeface="Century Gothic"/>
              </a:defRPr>
            </a:lvl4pPr>
            <a:lvl5pPr marL="0" marR="0" lvl="4" indent="0" algn="r" rtl="0">
              <a:spcBef>
                <a:spcPts val="0"/>
              </a:spcBef>
              <a:buNone/>
              <a:defRPr sz="1200">
                <a:solidFill>
                  <a:schemeClr val="dk2"/>
                </a:solidFill>
                <a:latin typeface="Century Gothic"/>
                <a:ea typeface="Century Gothic"/>
                <a:cs typeface="Century Gothic"/>
                <a:sym typeface="Century Gothic"/>
              </a:defRPr>
            </a:lvl5pPr>
            <a:lvl6pPr marL="0" marR="0" lvl="5" indent="0" algn="r" rtl="0">
              <a:spcBef>
                <a:spcPts val="0"/>
              </a:spcBef>
              <a:buNone/>
              <a:defRPr sz="1200">
                <a:solidFill>
                  <a:schemeClr val="dk2"/>
                </a:solidFill>
                <a:latin typeface="Century Gothic"/>
                <a:ea typeface="Century Gothic"/>
                <a:cs typeface="Century Gothic"/>
                <a:sym typeface="Century Gothic"/>
              </a:defRPr>
            </a:lvl6pPr>
            <a:lvl7pPr marL="0" marR="0" lvl="6" indent="0" algn="r" rtl="0">
              <a:spcBef>
                <a:spcPts val="0"/>
              </a:spcBef>
              <a:buNone/>
              <a:defRPr sz="1200">
                <a:solidFill>
                  <a:schemeClr val="dk2"/>
                </a:solidFill>
                <a:latin typeface="Century Gothic"/>
                <a:ea typeface="Century Gothic"/>
                <a:cs typeface="Century Gothic"/>
                <a:sym typeface="Century Gothic"/>
              </a:defRPr>
            </a:lvl7pPr>
            <a:lvl8pPr marL="0" marR="0" lvl="7" indent="0" algn="r" rtl="0">
              <a:spcBef>
                <a:spcPts val="0"/>
              </a:spcBef>
              <a:buNone/>
              <a:defRPr sz="1200">
                <a:solidFill>
                  <a:schemeClr val="dk2"/>
                </a:solidFill>
                <a:latin typeface="Century Gothic"/>
                <a:ea typeface="Century Gothic"/>
                <a:cs typeface="Century Gothic"/>
                <a:sym typeface="Century Gothic"/>
              </a:defRPr>
            </a:lvl8pPr>
            <a:lvl9pPr marL="0" marR="0" lvl="8" indent="0" algn="r" rtl="0">
              <a:spcBef>
                <a:spcPts val="0"/>
              </a:spcBef>
              <a:buNone/>
              <a:defRPr sz="1200">
                <a:solidFill>
                  <a:schemeClr val="dk2"/>
                </a:solidFill>
                <a:latin typeface="Century Gothic"/>
                <a:ea typeface="Century Gothic"/>
                <a:cs typeface="Century Gothic"/>
                <a:sym typeface="Century Gothic"/>
              </a:defRPr>
            </a:lvl9pPr>
          </a:lstStyle>
          <a:p>
            <a:fld id="{00000000-1234-1234-1234-123412341234}" type="slidenum">
              <a:rPr lang="en-US" smtClean="0"/>
              <a:pPr/>
              <a:t>‹#›</a:t>
            </a:fld>
            <a:endParaRPr lang="en-US"/>
          </a:p>
        </p:txBody>
      </p:sp>
      <p:sp>
        <p:nvSpPr>
          <p:cNvPr id="65" name="Shape 65"/>
          <p:cNvSpPr txBox="1">
            <a:spLocks noGrp="1"/>
          </p:cNvSpPr>
          <p:nvPr>
            <p:ph type="title"/>
          </p:nvPr>
        </p:nvSpPr>
        <p:spPr>
          <a:xfrm>
            <a:off x="981941" y="3200400"/>
            <a:ext cx="10261600" cy="1295401"/>
          </a:xfrm>
          <a:prstGeom prst="rect">
            <a:avLst/>
          </a:prstGeom>
          <a:noFill/>
          <a:ln>
            <a:noFill/>
          </a:ln>
        </p:spPr>
        <p:txBody>
          <a:bodyPr spcFirstLastPara="1" wrap="square" lIns="91425" tIns="91425" rIns="91425" bIns="91425" anchor="b" anchorCtr="0"/>
          <a:lstStyle>
            <a:lvl1pPr marR="0" lvl="0" algn="ctr" rtl="0">
              <a:spcBef>
                <a:spcPts val="0"/>
              </a:spcBef>
              <a:spcAft>
                <a:spcPts val="0"/>
              </a:spcAft>
              <a:buClr>
                <a:srgbClr val="47534C"/>
              </a:buClr>
              <a:buSzPts val="4000"/>
              <a:buFont typeface="Book Antiqua"/>
              <a:buNone/>
              <a:defRPr sz="4000" b="0" i="0" u="none" strike="noStrike" cap="none">
                <a:solidFill>
                  <a:srgbClr val="47534C"/>
                </a:solidFill>
                <a:latin typeface="Book Antiqua"/>
                <a:ea typeface="Book Antiqua"/>
                <a:cs typeface="Book Antiqua"/>
                <a:sym typeface="Book Antiqu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6" name="Shape 66"/>
          <p:cNvSpPr/>
          <p:nvPr/>
        </p:nvSpPr>
        <p:spPr>
          <a:xfrm>
            <a:off x="900661" y="4541521"/>
            <a:ext cx="10424160" cy="66436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67" name="Shape 67"/>
          <p:cNvSpPr txBox="1">
            <a:spLocks noGrp="1"/>
          </p:cNvSpPr>
          <p:nvPr>
            <p:ph type="body" idx="1"/>
          </p:nvPr>
        </p:nvSpPr>
        <p:spPr>
          <a:xfrm>
            <a:off x="981941" y="4607511"/>
            <a:ext cx="10261600" cy="523783"/>
          </a:xfrm>
          <a:prstGeom prst="rect">
            <a:avLst/>
          </a:prstGeom>
          <a:noFill/>
          <a:ln>
            <a:noFill/>
          </a:ln>
        </p:spPr>
        <p:txBody>
          <a:bodyPr spcFirstLastPara="1" wrap="square" lIns="91425" tIns="91425" rIns="91425" bIns="91425" anchor="ctr" anchorCtr="0"/>
          <a:lstStyle>
            <a:lvl1pPr marL="457200" marR="0" lvl="0" indent="-228600" algn="ctr" rtl="0">
              <a:spcBef>
                <a:spcPts val="400"/>
              </a:spcBef>
              <a:spcAft>
                <a:spcPts val="0"/>
              </a:spcAft>
              <a:buClr>
                <a:schemeClr val="accent1"/>
              </a:buClr>
              <a:buSzPts val="2000"/>
              <a:buFont typeface="Arial"/>
              <a:buNone/>
              <a:defRPr sz="2000" b="0" i="0" u="none" strike="noStrike" cap="none">
                <a:solidFill>
                  <a:srgbClr val="FFFFFF"/>
                </a:solidFill>
                <a:latin typeface="Century Gothic"/>
                <a:ea typeface="Century Gothic"/>
                <a:cs typeface="Century Gothic"/>
                <a:sym typeface="Century Gothic"/>
              </a:defRPr>
            </a:lvl1pPr>
            <a:lvl2pPr marL="914400" marR="0" lvl="1" indent="-228600" algn="l" rtl="0">
              <a:spcBef>
                <a:spcPts val="360"/>
              </a:spcBef>
              <a:spcAft>
                <a:spcPts val="0"/>
              </a:spcAft>
              <a:buClr>
                <a:schemeClr val="accent2"/>
              </a:buClr>
              <a:buSzPts val="1800"/>
              <a:buFont typeface="Arial"/>
              <a:buNone/>
              <a:defRPr sz="1800" b="0" i="0" u="none" strike="noStrike" cap="none">
                <a:solidFill>
                  <a:srgbClr val="888888"/>
                </a:solidFill>
                <a:latin typeface="Century Gothic"/>
                <a:ea typeface="Century Gothic"/>
                <a:cs typeface="Century Gothic"/>
                <a:sym typeface="Century Gothic"/>
              </a:defRPr>
            </a:lvl2pPr>
            <a:lvl3pPr marL="1371600" marR="0" lvl="2" indent="-228600" algn="l" rtl="0">
              <a:spcBef>
                <a:spcPts val="320"/>
              </a:spcBef>
              <a:spcAft>
                <a:spcPts val="0"/>
              </a:spcAft>
              <a:buClr>
                <a:schemeClr val="accent3"/>
              </a:buClr>
              <a:buSzPts val="1600"/>
              <a:buFont typeface="Arial"/>
              <a:buNone/>
              <a:defRPr sz="1600" b="0" i="0" u="none" strike="noStrike" cap="none">
                <a:solidFill>
                  <a:srgbClr val="888888"/>
                </a:solidFill>
                <a:latin typeface="Century Gothic"/>
                <a:ea typeface="Century Gothic"/>
                <a:cs typeface="Century Gothic"/>
                <a:sym typeface="Century Gothic"/>
              </a:defRPr>
            </a:lvl3pPr>
            <a:lvl4pPr marL="1828800" marR="0" lvl="3" indent="-228600" algn="l" rtl="0">
              <a:spcBef>
                <a:spcPts val="280"/>
              </a:spcBef>
              <a:spcAft>
                <a:spcPts val="0"/>
              </a:spcAft>
              <a:buClr>
                <a:schemeClr val="accent4"/>
              </a:buClr>
              <a:buSzPts val="1400"/>
              <a:buFont typeface="Arial"/>
              <a:buNone/>
              <a:defRPr sz="1400" b="0" i="0" u="none" strike="noStrike" cap="none">
                <a:solidFill>
                  <a:srgbClr val="888888"/>
                </a:solidFill>
                <a:latin typeface="Century Gothic"/>
                <a:ea typeface="Century Gothic"/>
                <a:cs typeface="Century Gothic"/>
                <a:sym typeface="Century Gothic"/>
              </a:defRPr>
            </a:lvl4pPr>
            <a:lvl5pPr marL="2286000" marR="0" lvl="4" indent="-228600" algn="l" rtl="0">
              <a:spcBef>
                <a:spcPts val="280"/>
              </a:spcBef>
              <a:spcAft>
                <a:spcPts val="0"/>
              </a:spcAft>
              <a:buClr>
                <a:schemeClr val="accent5"/>
              </a:buClr>
              <a:buSzPts val="1400"/>
              <a:buFont typeface="Arial"/>
              <a:buNone/>
              <a:defRPr sz="1400" b="0" i="0" u="none" strike="noStrike" cap="none">
                <a:solidFill>
                  <a:srgbClr val="888888"/>
                </a:solidFill>
                <a:latin typeface="Century Gothic"/>
                <a:ea typeface="Century Gothic"/>
                <a:cs typeface="Century Gothic"/>
                <a:sym typeface="Century Gothic"/>
              </a:defRPr>
            </a:lvl5pPr>
            <a:lvl6pPr marL="2743200" marR="0" lvl="5" indent="-228600" algn="l" rtl="0">
              <a:spcBef>
                <a:spcPts val="280"/>
              </a:spcBef>
              <a:spcAft>
                <a:spcPts val="0"/>
              </a:spcAft>
              <a:buClr>
                <a:schemeClr val="accent1"/>
              </a:buClr>
              <a:buSzPts val="1400"/>
              <a:buFont typeface="Arial"/>
              <a:buNone/>
              <a:defRPr sz="1400" b="0" i="0" u="none" strike="noStrike" cap="none">
                <a:solidFill>
                  <a:srgbClr val="888888"/>
                </a:solidFill>
                <a:latin typeface="Century Gothic"/>
                <a:ea typeface="Century Gothic"/>
                <a:cs typeface="Century Gothic"/>
                <a:sym typeface="Century Gothic"/>
              </a:defRPr>
            </a:lvl6pPr>
            <a:lvl7pPr marL="3200400" marR="0" lvl="6" indent="-228600" algn="l" rtl="0">
              <a:spcBef>
                <a:spcPts val="280"/>
              </a:spcBef>
              <a:spcAft>
                <a:spcPts val="0"/>
              </a:spcAft>
              <a:buClr>
                <a:schemeClr val="accent2"/>
              </a:buClr>
              <a:buSzPts val="1400"/>
              <a:buFont typeface="Arial"/>
              <a:buNone/>
              <a:defRPr sz="1400" b="0" i="0" u="none" strike="noStrike" cap="none">
                <a:solidFill>
                  <a:srgbClr val="888888"/>
                </a:solidFill>
                <a:latin typeface="Century Gothic"/>
                <a:ea typeface="Century Gothic"/>
                <a:cs typeface="Century Gothic"/>
                <a:sym typeface="Century Gothic"/>
              </a:defRPr>
            </a:lvl7pPr>
            <a:lvl8pPr marL="3657600" marR="0" lvl="7" indent="-228600" algn="l" rtl="0">
              <a:spcBef>
                <a:spcPts val="280"/>
              </a:spcBef>
              <a:spcAft>
                <a:spcPts val="0"/>
              </a:spcAft>
              <a:buClr>
                <a:schemeClr val="accent3"/>
              </a:buClr>
              <a:buSzPts val="1400"/>
              <a:buFont typeface="Arial"/>
              <a:buNone/>
              <a:defRPr sz="1400" b="0" i="0" u="none" strike="noStrike" cap="none">
                <a:solidFill>
                  <a:srgbClr val="888888"/>
                </a:solidFill>
                <a:latin typeface="Century Gothic"/>
                <a:ea typeface="Century Gothic"/>
                <a:cs typeface="Century Gothic"/>
                <a:sym typeface="Century Gothic"/>
              </a:defRPr>
            </a:lvl8pPr>
            <a:lvl9pPr marL="4114800" marR="0" lvl="8" indent="-228600" algn="l" rtl="0">
              <a:spcBef>
                <a:spcPts val="280"/>
              </a:spcBef>
              <a:spcAft>
                <a:spcPts val="0"/>
              </a:spcAft>
              <a:buClr>
                <a:schemeClr val="accent4"/>
              </a:buClr>
              <a:buSzPts val="1400"/>
              <a:buFont typeface="Arial"/>
              <a:buNone/>
              <a:defRPr sz="1400" b="0" i="0" u="none" strike="noStrike" cap="none">
                <a:solidFill>
                  <a:srgbClr val="888888"/>
                </a:solidFill>
                <a:latin typeface="Century Gothic"/>
                <a:ea typeface="Century Gothic"/>
                <a:cs typeface="Century Gothic"/>
                <a:sym typeface="Century Gothic"/>
              </a:defRPr>
            </a:lvl9pPr>
          </a:lstStyle>
          <a:p>
            <a:endParaRPr/>
          </a:p>
        </p:txBody>
      </p:sp>
      <p:sp>
        <p:nvSpPr>
          <p:cNvPr id="68" name="Shape 68"/>
          <p:cNvSpPr/>
          <p:nvPr/>
        </p:nvSpPr>
        <p:spPr>
          <a:xfrm>
            <a:off x="901010" y="3124200"/>
            <a:ext cx="10423465" cy="2077720"/>
          </a:xfrm>
          <a:prstGeom prst="rect">
            <a:avLst/>
          </a:prstGeom>
          <a:noFill/>
          <a:ln w="9525" cap="flat" cmpd="dbl">
            <a:solidFill>
              <a:srgbClr val="6B7C7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6663181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568171" y="408373"/>
            <a:ext cx="11014229" cy="1039427"/>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rgbClr val="6B7C72"/>
              </a:buClr>
              <a:buSzPts val="3500"/>
              <a:buFont typeface="Book Antiqua"/>
              <a:buNone/>
              <a:defRPr sz="3500" b="0" i="0" u="none" strike="noStrike" cap="none">
                <a:solidFill>
                  <a:srgbClr val="6B7C72"/>
                </a:solidFill>
                <a:latin typeface="Book Antiqua"/>
                <a:ea typeface="Book Antiqua"/>
                <a:cs typeface="Book Antiqua"/>
                <a:sym typeface="Book Antiqu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1" name="Shape 71"/>
          <p:cNvSpPr txBox="1">
            <a:spLocks noGrp="1"/>
          </p:cNvSpPr>
          <p:nvPr>
            <p:ph type="body" idx="1"/>
          </p:nvPr>
        </p:nvSpPr>
        <p:spPr>
          <a:xfrm>
            <a:off x="568171" y="1722438"/>
            <a:ext cx="5386917" cy="639762"/>
          </a:xfrm>
          <a:prstGeom prst="rect">
            <a:avLst/>
          </a:prstGeom>
          <a:noFill/>
          <a:ln>
            <a:noFill/>
          </a:ln>
        </p:spPr>
        <p:txBody>
          <a:bodyPr spcFirstLastPara="1" wrap="square" lIns="91425" tIns="91425" rIns="91425" bIns="91425" anchor="b" anchorCtr="0"/>
          <a:lstStyle>
            <a:lvl1pPr marL="457200" marR="0" lvl="0" indent="-228600" algn="ctr" rtl="0">
              <a:spcBef>
                <a:spcPts val="440"/>
              </a:spcBef>
              <a:spcAft>
                <a:spcPts val="0"/>
              </a:spcAft>
              <a:buClr>
                <a:schemeClr val="accent1"/>
              </a:buClr>
              <a:buSzPts val="2200"/>
              <a:buFont typeface="Arial"/>
              <a:buNone/>
              <a:defRPr sz="2200" b="1" i="0" u="none" strike="noStrike" cap="none">
                <a:solidFill>
                  <a:schemeClr val="dk2"/>
                </a:solidFill>
                <a:latin typeface="Century Gothic"/>
                <a:ea typeface="Century Gothic"/>
                <a:cs typeface="Century Gothic"/>
                <a:sym typeface="Century Gothic"/>
              </a:defRPr>
            </a:lvl1pPr>
            <a:lvl2pPr marL="914400" marR="0" lvl="1" indent="-228600" algn="l" rtl="0">
              <a:spcBef>
                <a:spcPts val="400"/>
              </a:spcBef>
              <a:spcAft>
                <a:spcPts val="0"/>
              </a:spcAft>
              <a:buClr>
                <a:schemeClr val="accent2"/>
              </a:buClr>
              <a:buSzPts val="2000"/>
              <a:buFont typeface="Arial"/>
              <a:buNone/>
              <a:defRPr sz="2000" b="1" i="0" u="none" strike="noStrike" cap="none">
                <a:solidFill>
                  <a:schemeClr val="dk2"/>
                </a:solidFill>
                <a:latin typeface="Century Gothic"/>
                <a:ea typeface="Century Gothic"/>
                <a:cs typeface="Century Gothic"/>
                <a:sym typeface="Century Gothic"/>
              </a:defRPr>
            </a:lvl2pPr>
            <a:lvl3pPr marL="1371600" marR="0" lvl="2" indent="-228600" algn="l" rtl="0">
              <a:spcBef>
                <a:spcPts val="360"/>
              </a:spcBef>
              <a:spcAft>
                <a:spcPts val="0"/>
              </a:spcAft>
              <a:buClr>
                <a:schemeClr val="accent3"/>
              </a:buClr>
              <a:buSzPts val="1800"/>
              <a:buFont typeface="Arial"/>
              <a:buNone/>
              <a:defRPr sz="1800" b="1" i="0" u="none" strike="noStrike" cap="none">
                <a:solidFill>
                  <a:schemeClr val="dk2"/>
                </a:solidFill>
                <a:latin typeface="Century Gothic"/>
                <a:ea typeface="Century Gothic"/>
                <a:cs typeface="Century Gothic"/>
                <a:sym typeface="Century Gothic"/>
              </a:defRPr>
            </a:lvl3pPr>
            <a:lvl4pPr marL="1828800" marR="0" lvl="3" indent="-228600" algn="l" rtl="0">
              <a:spcBef>
                <a:spcPts val="320"/>
              </a:spcBef>
              <a:spcAft>
                <a:spcPts val="0"/>
              </a:spcAft>
              <a:buClr>
                <a:schemeClr val="accent4"/>
              </a:buClr>
              <a:buSzPts val="1600"/>
              <a:buFont typeface="Arial"/>
              <a:buNone/>
              <a:defRPr sz="1600" b="1" i="0" u="none" strike="noStrike" cap="none">
                <a:solidFill>
                  <a:schemeClr val="dk2"/>
                </a:solidFill>
                <a:latin typeface="Century Gothic"/>
                <a:ea typeface="Century Gothic"/>
                <a:cs typeface="Century Gothic"/>
                <a:sym typeface="Century Gothic"/>
              </a:defRPr>
            </a:lvl4pPr>
            <a:lvl5pPr marL="2286000" marR="0" lvl="4" indent="-228600" algn="l" rtl="0">
              <a:spcBef>
                <a:spcPts val="320"/>
              </a:spcBef>
              <a:spcAft>
                <a:spcPts val="0"/>
              </a:spcAft>
              <a:buClr>
                <a:schemeClr val="accent5"/>
              </a:buClr>
              <a:buSzPts val="1600"/>
              <a:buFont typeface="Arial"/>
              <a:buNone/>
              <a:defRPr sz="1600" b="1" i="0" u="none" strike="noStrike" cap="none">
                <a:solidFill>
                  <a:schemeClr val="dk2"/>
                </a:solidFill>
                <a:latin typeface="Century Gothic"/>
                <a:ea typeface="Century Gothic"/>
                <a:cs typeface="Century Gothic"/>
                <a:sym typeface="Century Gothic"/>
              </a:defRPr>
            </a:lvl5pPr>
            <a:lvl6pPr marL="2743200" marR="0" lvl="5" indent="-228600" algn="l" rtl="0">
              <a:spcBef>
                <a:spcPts val="320"/>
              </a:spcBef>
              <a:spcAft>
                <a:spcPts val="0"/>
              </a:spcAft>
              <a:buClr>
                <a:schemeClr val="accent1"/>
              </a:buClr>
              <a:buSzPts val="1600"/>
              <a:buFont typeface="Arial"/>
              <a:buNone/>
              <a:defRPr sz="1600" b="1" i="0" u="none" strike="noStrike" cap="none">
                <a:solidFill>
                  <a:schemeClr val="dk2"/>
                </a:solidFill>
                <a:latin typeface="Century Gothic"/>
                <a:ea typeface="Century Gothic"/>
                <a:cs typeface="Century Gothic"/>
                <a:sym typeface="Century Gothic"/>
              </a:defRPr>
            </a:lvl6pPr>
            <a:lvl7pPr marL="3200400" marR="0" lvl="6" indent="-228600" algn="l" rtl="0">
              <a:spcBef>
                <a:spcPts val="320"/>
              </a:spcBef>
              <a:spcAft>
                <a:spcPts val="0"/>
              </a:spcAft>
              <a:buClr>
                <a:schemeClr val="accent2"/>
              </a:buClr>
              <a:buSzPts val="1600"/>
              <a:buFont typeface="Arial"/>
              <a:buNone/>
              <a:defRPr sz="1600" b="1" i="0" u="none" strike="noStrike" cap="none">
                <a:solidFill>
                  <a:schemeClr val="dk2"/>
                </a:solidFill>
                <a:latin typeface="Century Gothic"/>
                <a:ea typeface="Century Gothic"/>
                <a:cs typeface="Century Gothic"/>
                <a:sym typeface="Century Gothic"/>
              </a:defRPr>
            </a:lvl7pPr>
            <a:lvl8pPr marL="3657600" marR="0" lvl="7" indent="-228600" algn="l" rtl="0">
              <a:spcBef>
                <a:spcPts val="320"/>
              </a:spcBef>
              <a:spcAft>
                <a:spcPts val="0"/>
              </a:spcAft>
              <a:buClr>
                <a:schemeClr val="accent3"/>
              </a:buClr>
              <a:buSzPts val="1600"/>
              <a:buFont typeface="Arial"/>
              <a:buNone/>
              <a:defRPr sz="1600" b="1" i="0" u="none" strike="noStrike" cap="none">
                <a:solidFill>
                  <a:schemeClr val="dk2"/>
                </a:solidFill>
                <a:latin typeface="Century Gothic"/>
                <a:ea typeface="Century Gothic"/>
                <a:cs typeface="Century Gothic"/>
                <a:sym typeface="Century Gothic"/>
              </a:defRPr>
            </a:lvl8pPr>
            <a:lvl9pPr marL="4114800" marR="0" lvl="8" indent="-228600" algn="l" rtl="0">
              <a:spcBef>
                <a:spcPts val="320"/>
              </a:spcBef>
              <a:spcAft>
                <a:spcPts val="0"/>
              </a:spcAft>
              <a:buClr>
                <a:schemeClr val="accent4"/>
              </a:buClr>
              <a:buSzPts val="1600"/>
              <a:buFont typeface="Arial"/>
              <a:buNone/>
              <a:defRPr sz="1600" b="1" i="0" u="none" strike="noStrike" cap="none">
                <a:solidFill>
                  <a:schemeClr val="dk2"/>
                </a:solidFill>
                <a:latin typeface="Century Gothic"/>
                <a:ea typeface="Century Gothic"/>
                <a:cs typeface="Century Gothic"/>
                <a:sym typeface="Century Gothic"/>
              </a:defRPr>
            </a:lvl9pPr>
          </a:lstStyle>
          <a:p>
            <a:endParaRPr/>
          </a:p>
        </p:txBody>
      </p:sp>
      <p:sp>
        <p:nvSpPr>
          <p:cNvPr id="72" name="Shape 72"/>
          <p:cNvSpPr txBox="1">
            <a:spLocks noGrp="1"/>
          </p:cNvSpPr>
          <p:nvPr>
            <p:ph type="body" idx="2"/>
          </p:nvPr>
        </p:nvSpPr>
        <p:spPr>
          <a:xfrm>
            <a:off x="568171" y="2438400"/>
            <a:ext cx="5386917" cy="3687762"/>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accent1"/>
              </a:buClr>
              <a:buSzPts val="2400"/>
              <a:buFont typeface="Arial"/>
              <a:buChar char="•"/>
              <a:defRPr sz="2400" b="0" i="0" u="none" strike="noStrike" cap="none">
                <a:solidFill>
                  <a:schemeClr val="dk2"/>
                </a:solidFill>
                <a:latin typeface="Century Gothic"/>
                <a:ea typeface="Century Gothic"/>
                <a:cs typeface="Century Gothic"/>
                <a:sym typeface="Century Gothic"/>
              </a:defRPr>
            </a:lvl1pPr>
            <a:lvl2pPr marL="914400" marR="0" lvl="1" indent="-355600" algn="l" rtl="0">
              <a:spcBef>
                <a:spcPts val="400"/>
              </a:spcBef>
              <a:spcAft>
                <a:spcPts val="0"/>
              </a:spcAft>
              <a:buClr>
                <a:schemeClr val="accent2"/>
              </a:buClr>
              <a:buSzPts val="2000"/>
              <a:buFont typeface="Arial"/>
              <a:buChar char="•"/>
              <a:defRPr sz="2000" b="0" i="0" u="none" strike="noStrike" cap="none">
                <a:solidFill>
                  <a:schemeClr val="dk2"/>
                </a:solidFill>
                <a:latin typeface="Century Gothic"/>
                <a:ea typeface="Century Gothic"/>
                <a:cs typeface="Century Gothic"/>
                <a:sym typeface="Century Gothic"/>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dk2"/>
                </a:solidFill>
                <a:latin typeface="Century Gothic"/>
                <a:ea typeface="Century Gothic"/>
                <a:cs typeface="Century Gothic"/>
                <a:sym typeface="Century Gothic"/>
              </a:defRPr>
            </a:lvl3pPr>
            <a:lvl4pPr marL="1828800" marR="0" lvl="3" indent="-330200" algn="l" rtl="0">
              <a:spcBef>
                <a:spcPts val="320"/>
              </a:spcBef>
              <a:spcAft>
                <a:spcPts val="0"/>
              </a:spcAft>
              <a:buClr>
                <a:schemeClr val="accent4"/>
              </a:buClr>
              <a:buSzPts val="1600"/>
              <a:buFont typeface="Arial"/>
              <a:buChar char="•"/>
              <a:defRPr sz="1600" b="0" i="0" u="none" strike="noStrike" cap="none">
                <a:solidFill>
                  <a:schemeClr val="dk2"/>
                </a:solidFill>
                <a:latin typeface="Century Gothic"/>
                <a:ea typeface="Century Gothic"/>
                <a:cs typeface="Century Gothic"/>
                <a:sym typeface="Century Gothic"/>
              </a:defRPr>
            </a:lvl4pPr>
            <a:lvl5pPr marL="2286000" marR="0" lvl="4" indent="-330200" algn="l" rtl="0">
              <a:spcBef>
                <a:spcPts val="320"/>
              </a:spcBef>
              <a:spcAft>
                <a:spcPts val="0"/>
              </a:spcAft>
              <a:buClr>
                <a:schemeClr val="accent5"/>
              </a:buClr>
              <a:buSzPts val="1600"/>
              <a:buFont typeface="Arial"/>
              <a:buChar char="•"/>
              <a:defRPr sz="1600" b="0" i="0" u="none" strike="noStrike" cap="none">
                <a:solidFill>
                  <a:schemeClr val="dk2"/>
                </a:solidFill>
                <a:latin typeface="Century Gothic"/>
                <a:ea typeface="Century Gothic"/>
                <a:cs typeface="Century Gothic"/>
                <a:sym typeface="Century Gothic"/>
              </a:defRPr>
            </a:lvl5pPr>
            <a:lvl6pPr marL="2743200" marR="0" lvl="5" indent="-330200" algn="l" rtl="0">
              <a:spcBef>
                <a:spcPts val="320"/>
              </a:spcBef>
              <a:spcAft>
                <a:spcPts val="0"/>
              </a:spcAft>
              <a:buClr>
                <a:schemeClr val="accent1"/>
              </a:buClr>
              <a:buSzPts val="1600"/>
              <a:buFont typeface="Arial"/>
              <a:buChar char="•"/>
              <a:defRPr sz="1600" b="0" i="0" u="none" strike="noStrike" cap="none">
                <a:solidFill>
                  <a:schemeClr val="dk2"/>
                </a:solidFill>
                <a:latin typeface="Century Gothic"/>
                <a:ea typeface="Century Gothic"/>
                <a:cs typeface="Century Gothic"/>
                <a:sym typeface="Century Gothic"/>
              </a:defRPr>
            </a:lvl6pPr>
            <a:lvl7pPr marL="3200400" marR="0" lvl="6" indent="-330200" algn="l" rtl="0">
              <a:spcBef>
                <a:spcPts val="320"/>
              </a:spcBef>
              <a:spcAft>
                <a:spcPts val="0"/>
              </a:spcAft>
              <a:buClr>
                <a:schemeClr val="accent2"/>
              </a:buClr>
              <a:buSzPts val="1600"/>
              <a:buFont typeface="Arial"/>
              <a:buChar char="•"/>
              <a:defRPr sz="1600" b="0" i="0" u="none" strike="noStrike" cap="none">
                <a:solidFill>
                  <a:schemeClr val="dk2"/>
                </a:solidFill>
                <a:latin typeface="Century Gothic"/>
                <a:ea typeface="Century Gothic"/>
                <a:cs typeface="Century Gothic"/>
                <a:sym typeface="Century Gothic"/>
              </a:defRPr>
            </a:lvl7pPr>
            <a:lvl8pPr marL="3657600" marR="0" lvl="7" indent="-330200" algn="l" rtl="0">
              <a:spcBef>
                <a:spcPts val="320"/>
              </a:spcBef>
              <a:spcAft>
                <a:spcPts val="0"/>
              </a:spcAft>
              <a:buClr>
                <a:schemeClr val="accent3"/>
              </a:buClr>
              <a:buSzPts val="1600"/>
              <a:buFont typeface="Arial"/>
              <a:buChar char="•"/>
              <a:defRPr sz="1600" b="0" i="0" u="none" strike="noStrike" cap="none">
                <a:solidFill>
                  <a:schemeClr val="dk2"/>
                </a:solidFill>
                <a:latin typeface="Century Gothic"/>
                <a:ea typeface="Century Gothic"/>
                <a:cs typeface="Century Gothic"/>
                <a:sym typeface="Century Gothic"/>
              </a:defRPr>
            </a:lvl8pPr>
            <a:lvl9pPr marL="4114800" marR="0" lvl="8" indent="-330200" algn="l" rtl="0">
              <a:spcBef>
                <a:spcPts val="320"/>
              </a:spcBef>
              <a:spcAft>
                <a:spcPts val="0"/>
              </a:spcAft>
              <a:buClr>
                <a:schemeClr val="accent4"/>
              </a:buClr>
              <a:buSzPts val="1600"/>
              <a:buFont typeface="Arial"/>
              <a:buChar char="•"/>
              <a:defRPr sz="1600" b="0" i="0" u="none" strike="noStrike" cap="none">
                <a:solidFill>
                  <a:schemeClr val="dk2"/>
                </a:solidFill>
                <a:latin typeface="Century Gothic"/>
                <a:ea typeface="Century Gothic"/>
                <a:cs typeface="Century Gothic"/>
                <a:sym typeface="Century Gothic"/>
              </a:defRPr>
            </a:lvl9pPr>
          </a:lstStyle>
          <a:p>
            <a:endParaRPr/>
          </a:p>
        </p:txBody>
      </p:sp>
      <p:sp>
        <p:nvSpPr>
          <p:cNvPr id="73" name="Shape 73"/>
          <p:cNvSpPr txBox="1">
            <a:spLocks noGrp="1"/>
          </p:cNvSpPr>
          <p:nvPr>
            <p:ph type="body" idx="3"/>
          </p:nvPr>
        </p:nvSpPr>
        <p:spPr>
          <a:xfrm>
            <a:off x="6193368" y="1722438"/>
            <a:ext cx="5389033" cy="639762"/>
          </a:xfrm>
          <a:prstGeom prst="rect">
            <a:avLst/>
          </a:prstGeom>
          <a:noFill/>
          <a:ln>
            <a:noFill/>
          </a:ln>
        </p:spPr>
        <p:txBody>
          <a:bodyPr spcFirstLastPara="1" wrap="square" lIns="91425" tIns="91425" rIns="91425" bIns="91425" anchor="b" anchorCtr="0"/>
          <a:lstStyle>
            <a:lvl1pPr marL="457200" marR="0" lvl="0" indent="-228600" algn="ctr" rtl="0">
              <a:spcBef>
                <a:spcPts val="440"/>
              </a:spcBef>
              <a:spcAft>
                <a:spcPts val="0"/>
              </a:spcAft>
              <a:buClr>
                <a:schemeClr val="accent1"/>
              </a:buClr>
              <a:buSzPts val="2200"/>
              <a:buFont typeface="Arial"/>
              <a:buNone/>
              <a:defRPr sz="2200" b="1" i="0" u="none" strike="noStrike" cap="none">
                <a:solidFill>
                  <a:schemeClr val="dk2"/>
                </a:solidFill>
                <a:latin typeface="Century Gothic"/>
                <a:ea typeface="Century Gothic"/>
                <a:cs typeface="Century Gothic"/>
                <a:sym typeface="Century Gothic"/>
              </a:defRPr>
            </a:lvl1pPr>
            <a:lvl2pPr marL="914400" marR="0" lvl="1" indent="-228600" algn="l" rtl="0">
              <a:spcBef>
                <a:spcPts val="400"/>
              </a:spcBef>
              <a:spcAft>
                <a:spcPts val="0"/>
              </a:spcAft>
              <a:buClr>
                <a:schemeClr val="accent2"/>
              </a:buClr>
              <a:buSzPts val="2000"/>
              <a:buFont typeface="Arial"/>
              <a:buNone/>
              <a:defRPr sz="2000" b="1" i="0" u="none" strike="noStrike" cap="none">
                <a:solidFill>
                  <a:schemeClr val="dk2"/>
                </a:solidFill>
                <a:latin typeface="Century Gothic"/>
                <a:ea typeface="Century Gothic"/>
                <a:cs typeface="Century Gothic"/>
                <a:sym typeface="Century Gothic"/>
              </a:defRPr>
            </a:lvl2pPr>
            <a:lvl3pPr marL="1371600" marR="0" lvl="2" indent="-228600" algn="l" rtl="0">
              <a:spcBef>
                <a:spcPts val="360"/>
              </a:spcBef>
              <a:spcAft>
                <a:spcPts val="0"/>
              </a:spcAft>
              <a:buClr>
                <a:schemeClr val="accent3"/>
              </a:buClr>
              <a:buSzPts val="1800"/>
              <a:buFont typeface="Arial"/>
              <a:buNone/>
              <a:defRPr sz="1800" b="1" i="0" u="none" strike="noStrike" cap="none">
                <a:solidFill>
                  <a:schemeClr val="dk2"/>
                </a:solidFill>
                <a:latin typeface="Century Gothic"/>
                <a:ea typeface="Century Gothic"/>
                <a:cs typeface="Century Gothic"/>
                <a:sym typeface="Century Gothic"/>
              </a:defRPr>
            </a:lvl3pPr>
            <a:lvl4pPr marL="1828800" marR="0" lvl="3" indent="-228600" algn="l" rtl="0">
              <a:spcBef>
                <a:spcPts val="320"/>
              </a:spcBef>
              <a:spcAft>
                <a:spcPts val="0"/>
              </a:spcAft>
              <a:buClr>
                <a:schemeClr val="accent4"/>
              </a:buClr>
              <a:buSzPts val="1600"/>
              <a:buFont typeface="Arial"/>
              <a:buNone/>
              <a:defRPr sz="1600" b="1" i="0" u="none" strike="noStrike" cap="none">
                <a:solidFill>
                  <a:schemeClr val="dk2"/>
                </a:solidFill>
                <a:latin typeface="Century Gothic"/>
                <a:ea typeface="Century Gothic"/>
                <a:cs typeface="Century Gothic"/>
                <a:sym typeface="Century Gothic"/>
              </a:defRPr>
            </a:lvl4pPr>
            <a:lvl5pPr marL="2286000" marR="0" lvl="4" indent="-228600" algn="l" rtl="0">
              <a:spcBef>
                <a:spcPts val="320"/>
              </a:spcBef>
              <a:spcAft>
                <a:spcPts val="0"/>
              </a:spcAft>
              <a:buClr>
                <a:schemeClr val="accent5"/>
              </a:buClr>
              <a:buSzPts val="1600"/>
              <a:buFont typeface="Arial"/>
              <a:buNone/>
              <a:defRPr sz="1600" b="1" i="0" u="none" strike="noStrike" cap="none">
                <a:solidFill>
                  <a:schemeClr val="dk2"/>
                </a:solidFill>
                <a:latin typeface="Century Gothic"/>
                <a:ea typeface="Century Gothic"/>
                <a:cs typeface="Century Gothic"/>
                <a:sym typeface="Century Gothic"/>
              </a:defRPr>
            </a:lvl5pPr>
            <a:lvl6pPr marL="2743200" marR="0" lvl="5" indent="-228600" algn="l" rtl="0">
              <a:spcBef>
                <a:spcPts val="320"/>
              </a:spcBef>
              <a:spcAft>
                <a:spcPts val="0"/>
              </a:spcAft>
              <a:buClr>
                <a:schemeClr val="accent1"/>
              </a:buClr>
              <a:buSzPts val="1600"/>
              <a:buFont typeface="Arial"/>
              <a:buNone/>
              <a:defRPr sz="1600" b="1" i="0" u="none" strike="noStrike" cap="none">
                <a:solidFill>
                  <a:schemeClr val="dk2"/>
                </a:solidFill>
                <a:latin typeface="Century Gothic"/>
                <a:ea typeface="Century Gothic"/>
                <a:cs typeface="Century Gothic"/>
                <a:sym typeface="Century Gothic"/>
              </a:defRPr>
            </a:lvl6pPr>
            <a:lvl7pPr marL="3200400" marR="0" lvl="6" indent="-228600" algn="l" rtl="0">
              <a:spcBef>
                <a:spcPts val="320"/>
              </a:spcBef>
              <a:spcAft>
                <a:spcPts val="0"/>
              </a:spcAft>
              <a:buClr>
                <a:schemeClr val="accent2"/>
              </a:buClr>
              <a:buSzPts val="1600"/>
              <a:buFont typeface="Arial"/>
              <a:buNone/>
              <a:defRPr sz="1600" b="1" i="0" u="none" strike="noStrike" cap="none">
                <a:solidFill>
                  <a:schemeClr val="dk2"/>
                </a:solidFill>
                <a:latin typeface="Century Gothic"/>
                <a:ea typeface="Century Gothic"/>
                <a:cs typeface="Century Gothic"/>
                <a:sym typeface="Century Gothic"/>
              </a:defRPr>
            </a:lvl7pPr>
            <a:lvl8pPr marL="3657600" marR="0" lvl="7" indent="-228600" algn="l" rtl="0">
              <a:spcBef>
                <a:spcPts val="320"/>
              </a:spcBef>
              <a:spcAft>
                <a:spcPts val="0"/>
              </a:spcAft>
              <a:buClr>
                <a:schemeClr val="accent3"/>
              </a:buClr>
              <a:buSzPts val="1600"/>
              <a:buFont typeface="Arial"/>
              <a:buNone/>
              <a:defRPr sz="1600" b="1" i="0" u="none" strike="noStrike" cap="none">
                <a:solidFill>
                  <a:schemeClr val="dk2"/>
                </a:solidFill>
                <a:latin typeface="Century Gothic"/>
                <a:ea typeface="Century Gothic"/>
                <a:cs typeface="Century Gothic"/>
                <a:sym typeface="Century Gothic"/>
              </a:defRPr>
            </a:lvl8pPr>
            <a:lvl9pPr marL="4114800" marR="0" lvl="8" indent="-228600" algn="l" rtl="0">
              <a:spcBef>
                <a:spcPts val="320"/>
              </a:spcBef>
              <a:spcAft>
                <a:spcPts val="0"/>
              </a:spcAft>
              <a:buClr>
                <a:schemeClr val="accent4"/>
              </a:buClr>
              <a:buSzPts val="1600"/>
              <a:buFont typeface="Arial"/>
              <a:buNone/>
              <a:defRPr sz="1600" b="1" i="0" u="none" strike="noStrike" cap="none">
                <a:solidFill>
                  <a:schemeClr val="dk2"/>
                </a:solidFill>
                <a:latin typeface="Century Gothic"/>
                <a:ea typeface="Century Gothic"/>
                <a:cs typeface="Century Gothic"/>
                <a:sym typeface="Century Gothic"/>
              </a:defRPr>
            </a:lvl9pPr>
          </a:lstStyle>
          <a:p>
            <a:endParaRPr/>
          </a:p>
        </p:txBody>
      </p:sp>
      <p:sp>
        <p:nvSpPr>
          <p:cNvPr id="74" name="Shape 74"/>
          <p:cNvSpPr txBox="1">
            <a:spLocks noGrp="1"/>
          </p:cNvSpPr>
          <p:nvPr>
            <p:ph type="body" idx="4"/>
          </p:nvPr>
        </p:nvSpPr>
        <p:spPr>
          <a:xfrm>
            <a:off x="6193368" y="2438400"/>
            <a:ext cx="5389033" cy="3687762"/>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accent1"/>
              </a:buClr>
              <a:buSzPts val="2400"/>
              <a:buFont typeface="Arial"/>
              <a:buChar char="•"/>
              <a:defRPr sz="2400" b="0" i="0" u="none" strike="noStrike" cap="none">
                <a:solidFill>
                  <a:schemeClr val="dk2"/>
                </a:solidFill>
                <a:latin typeface="Century Gothic"/>
                <a:ea typeface="Century Gothic"/>
                <a:cs typeface="Century Gothic"/>
                <a:sym typeface="Century Gothic"/>
              </a:defRPr>
            </a:lvl1pPr>
            <a:lvl2pPr marL="914400" marR="0" lvl="1" indent="-355600" algn="l" rtl="0">
              <a:spcBef>
                <a:spcPts val="400"/>
              </a:spcBef>
              <a:spcAft>
                <a:spcPts val="0"/>
              </a:spcAft>
              <a:buClr>
                <a:schemeClr val="accent2"/>
              </a:buClr>
              <a:buSzPts val="2000"/>
              <a:buFont typeface="Arial"/>
              <a:buChar char="•"/>
              <a:defRPr sz="2000" b="0" i="0" u="none" strike="noStrike" cap="none">
                <a:solidFill>
                  <a:schemeClr val="dk2"/>
                </a:solidFill>
                <a:latin typeface="Century Gothic"/>
                <a:ea typeface="Century Gothic"/>
                <a:cs typeface="Century Gothic"/>
                <a:sym typeface="Century Gothic"/>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dk2"/>
                </a:solidFill>
                <a:latin typeface="Century Gothic"/>
                <a:ea typeface="Century Gothic"/>
                <a:cs typeface="Century Gothic"/>
                <a:sym typeface="Century Gothic"/>
              </a:defRPr>
            </a:lvl3pPr>
            <a:lvl4pPr marL="1828800" marR="0" lvl="3" indent="-330200" algn="l" rtl="0">
              <a:spcBef>
                <a:spcPts val="320"/>
              </a:spcBef>
              <a:spcAft>
                <a:spcPts val="0"/>
              </a:spcAft>
              <a:buClr>
                <a:schemeClr val="accent4"/>
              </a:buClr>
              <a:buSzPts val="1600"/>
              <a:buFont typeface="Arial"/>
              <a:buChar char="•"/>
              <a:defRPr sz="1600" b="0" i="0" u="none" strike="noStrike" cap="none">
                <a:solidFill>
                  <a:schemeClr val="dk2"/>
                </a:solidFill>
                <a:latin typeface="Century Gothic"/>
                <a:ea typeface="Century Gothic"/>
                <a:cs typeface="Century Gothic"/>
                <a:sym typeface="Century Gothic"/>
              </a:defRPr>
            </a:lvl4pPr>
            <a:lvl5pPr marL="2286000" marR="0" lvl="4" indent="-330200" algn="l" rtl="0">
              <a:spcBef>
                <a:spcPts val="320"/>
              </a:spcBef>
              <a:spcAft>
                <a:spcPts val="0"/>
              </a:spcAft>
              <a:buClr>
                <a:schemeClr val="accent5"/>
              </a:buClr>
              <a:buSzPts val="1600"/>
              <a:buFont typeface="Arial"/>
              <a:buChar char="•"/>
              <a:defRPr sz="1600" b="0" i="0" u="none" strike="noStrike" cap="none">
                <a:solidFill>
                  <a:schemeClr val="dk2"/>
                </a:solidFill>
                <a:latin typeface="Century Gothic"/>
                <a:ea typeface="Century Gothic"/>
                <a:cs typeface="Century Gothic"/>
                <a:sym typeface="Century Gothic"/>
              </a:defRPr>
            </a:lvl5pPr>
            <a:lvl6pPr marL="2743200" marR="0" lvl="5" indent="-330200" algn="l" rtl="0">
              <a:spcBef>
                <a:spcPts val="320"/>
              </a:spcBef>
              <a:spcAft>
                <a:spcPts val="0"/>
              </a:spcAft>
              <a:buClr>
                <a:schemeClr val="accent1"/>
              </a:buClr>
              <a:buSzPts val="1600"/>
              <a:buFont typeface="Arial"/>
              <a:buChar char="•"/>
              <a:defRPr sz="1600" b="0" i="0" u="none" strike="noStrike" cap="none">
                <a:solidFill>
                  <a:schemeClr val="dk2"/>
                </a:solidFill>
                <a:latin typeface="Century Gothic"/>
                <a:ea typeface="Century Gothic"/>
                <a:cs typeface="Century Gothic"/>
                <a:sym typeface="Century Gothic"/>
              </a:defRPr>
            </a:lvl6pPr>
            <a:lvl7pPr marL="3200400" marR="0" lvl="6" indent="-330200" algn="l" rtl="0">
              <a:spcBef>
                <a:spcPts val="320"/>
              </a:spcBef>
              <a:spcAft>
                <a:spcPts val="0"/>
              </a:spcAft>
              <a:buClr>
                <a:schemeClr val="accent2"/>
              </a:buClr>
              <a:buSzPts val="1600"/>
              <a:buFont typeface="Arial"/>
              <a:buChar char="•"/>
              <a:defRPr sz="1600" b="0" i="0" u="none" strike="noStrike" cap="none">
                <a:solidFill>
                  <a:schemeClr val="dk2"/>
                </a:solidFill>
                <a:latin typeface="Century Gothic"/>
                <a:ea typeface="Century Gothic"/>
                <a:cs typeface="Century Gothic"/>
                <a:sym typeface="Century Gothic"/>
              </a:defRPr>
            </a:lvl7pPr>
            <a:lvl8pPr marL="3657600" marR="0" lvl="7" indent="-330200" algn="l" rtl="0">
              <a:spcBef>
                <a:spcPts val="320"/>
              </a:spcBef>
              <a:spcAft>
                <a:spcPts val="0"/>
              </a:spcAft>
              <a:buClr>
                <a:schemeClr val="accent3"/>
              </a:buClr>
              <a:buSzPts val="1600"/>
              <a:buFont typeface="Arial"/>
              <a:buChar char="•"/>
              <a:defRPr sz="1600" b="0" i="0" u="none" strike="noStrike" cap="none">
                <a:solidFill>
                  <a:schemeClr val="dk2"/>
                </a:solidFill>
                <a:latin typeface="Century Gothic"/>
                <a:ea typeface="Century Gothic"/>
                <a:cs typeface="Century Gothic"/>
                <a:sym typeface="Century Gothic"/>
              </a:defRPr>
            </a:lvl8pPr>
            <a:lvl9pPr marL="4114800" marR="0" lvl="8" indent="-330200" algn="l" rtl="0">
              <a:spcBef>
                <a:spcPts val="320"/>
              </a:spcBef>
              <a:spcAft>
                <a:spcPts val="0"/>
              </a:spcAft>
              <a:buClr>
                <a:schemeClr val="accent4"/>
              </a:buClr>
              <a:buSzPts val="1600"/>
              <a:buFont typeface="Arial"/>
              <a:buChar char="•"/>
              <a:defRPr sz="1600" b="0" i="0" u="none" strike="noStrike" cap="none">
                <a:solidFill>
                  <a:schemeClr val="dk2"/>
                </a:solidFill>
                <a:latin typeface="Century Gothic"/>
                <a:ea typeface="Century Gothic"/>
                <a:cs typeface="Century Gothic"/>
                <a:sym typeface="Century Gothic"/>
              </a:defRPr>
            </a:lvl9pPr>
          </a:lstStyle>
          <a:p>
            <a:endParaRPr/>
          </a:p>
        </p:txBody>
      </p:sp>
      <p:sp>
        <p:nvSpPr>
          <p:cNvPr id="75" name="Shape 75"/>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chemeClr val="dk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76" name="Shape 76"/>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chemeClr val="dk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77" name="Shape 7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Century Gothic"/>
                <a:ea typeface="Century Gothic"/>
                <a:cs typeface="Century Gothic"/>
                <a:sym typeface="Century Gothic"/>
              </a:defRPr>
            </a:lvl1pPr>
            <a:lvl2pPr marL="0" marR="0" lvl="1" indent="0" algn="r" rtl="0">
              <a:spcBef>
                <a:spcPts val="0"/>
              </a:spcBef>
              <a:buNone/>
              <a:defRPr sz="1200">
                <a:solidFill>
                  <a:schemeClr val="dk2"/>
                </a:solidFill>
                <a:latin typeface="Century Gothic"/>
                <a:ea typeface="Century Gothic"/>
                <a:cs typeface="Century Gothic"/>
                <a:sym typeface="Century Gothic"/>
              </a:defRPr>
            </a:lvl2pPr>
            <a:lvl3pPr marL="0" marR="0" lvl="2" indent="0" algn="r" rtl="0">
              <a:spcBef>
                <a:spcPts val="0"/>
              </a:spcBef>
              <a:buNone/>
              <a:defRPr sz="1200">
                <a:solidFill>
                  <a:schemeClr val="dk2"/>
                </a:solidFill>
                <a:latin typeface="Century Gothic"/>
                <a:ea typeface="Century Gothic"/>
                <a:cs typeface="Century Gothic"/>
                <a:sym typeface="Century Gothic"/>
              </a:defRPr>
            </a:lvl3pPr>
            <a:lvl4pPr marL="0" marR="0" lvl="3" indent="0" algn="r" rtl="0">
              <a:spcBef>
                <a:spcPts val="0"/>
              </a:spcBef>
              <a:buNone/>
              <a:defRPr sz="1200">
                <a:solidFill>
                  <a:schemeClr val="dk2"/>
                </a:solidFill>
                <a:latin typeface="Century Gothic"/>
                <a:ea typeface="Century Gothic"/>
                <a:cs typeface="Century Gothic"/>
                <a:sym typeface="Century Gothic"/>
              </a:defRPr>
            </a:lvl4pPr>
            <a:lvl5pPr marL="0" marR="0" lvl="4" indent="0" algn="r" rtl="0">
              <a:spcBef>
                <a:spcPts val="0"/>
              </a:spcBef>
              <a:buNone/>
              <a:defRPr sz="1200">
                <a:solidFill>
                  <a:schemeClr val="dk2"/>
                </a:solidFill>
                <a:latin typeface="Century Gothic"/>
                <a:ea typeface="Century Gothic"/>
                <a:cs typeface="Century Gothic"/>
                <a:sym typeface="Century Gothic"/>
              </a:defRPr>
            </a:lvl5pPr>
            <a:lvl6pPr marL="0" marR="0" lvl="5" indent="0" algn="r" rtl="0">
              <a:spcBef>
                <a:spcPts val="0"/>
              </a:spcBef>
              <a:buNone/>
              <a:defRPr sz="1200">
                <a:solidFill>
                  <a:schemeClr val="dk2"/>
                </a:solidFill>
                <a:latin typeface="Century Gothic"/>
                <a:ea typeface="Century Gothic"/>
                <a:cs typeface="Century Gothic"/>
                <a:sym typeface="Century Gothic"/>
              </a:defRPr>
            </a:lvl6pPr>
            <a:lvl7pPr marL="0" marR="0" lvl="6" indent="0" algn="r" rtl="0">
              <a:spcBef>
                <a:spcPts val="0"/>
              </a:spcBef>
              <a:buNone/>
              <a:defRPr sz="1200">
                <a:solidFill>
                  <a:schemeClr val="dk2"/>
                </a:solidFill>
                <a:latin typeface="Century Gothic"/>
                <a:ea typeface="Century Gothic"/>
                <a:cs typeface="Century Gothic"/>
                <a:sym typeface="Century Gothic"/>
              </a:defRPr>
            </a:lvl7pPr>
            <a:lvl8pPr marL="0" marR="0" lvl="7" indent="0" algn="r" rtl="0">
              <a:spcBef>
                <a:spcPts val="0"/>
              </a:spcBef>
              <a:buNone/>
              <a:defRPr sz="1200">
                <a:solidFill>
                  <a:schemeClr val="dk2"/>
                </a:solidFill>
                <a:latin typeface="Century Gothic"/>
                <a:ea typeface="Century Gothic"/>
                <a:cs typeface="Century Gothic"/>
                <a:sym typeface="Century Gothic"/>
              </a:defRPr>
            </a:lvl8pPr>
            <a:lvl9pPr marL="0" marR="0" lvl="8" indent="0" algn="r" rtl="0">
              <a:spcBef>
                <a:spcPts val="0"/>
              </a:spcBef>
              <a:buNone/>
              <a:defRPr sz="1200">
                <a:solidFill>
                  <a:schemeClr val="dk2"/>
                </a:solidFill>
                <a:latin typeface="Century Gothic"/>
                <a:ea typeface="Century Gothic"/>
                <a:cs typeface="Century Gothic"/>
                <a:sym typeface="Century Gothic"/>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5250534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568171" y="408373"/>
            <a:ext cx="11014229" cy="1039427"/>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rgbClr val="6B7C72"/>
              </a:buClr>
              <a:buSzPts val="3500"/>
              <a:buFont typeface="Book Antiqua"/>
              <a:buNone/>
              <a:defRPr sz="3500" b="0" i="0" u="none" strike="noStrike" cap="none">
                <a:solidFill>
                  <a:srgbClr val="6B7C72"/>
                </a:solidFill>
                <a:latin typeface="Book Antiqua"/>
                <a:ea typeface="Book Antiqua"/>
                <a:cs typeface="Book Antiqua"/>
                <a:sym typeface="Book Antiqu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Shape 80"/>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chemeClr val="dk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81" name="Shape 81"/>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chemeClr val="dk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82" name="Shape 8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Century Gothic"/>
                <a:ea typeface="Century Gothic"/>
                <a:cs typeface="Century Gothic"/>
                <a:sym typeface="Century Gothic"/>
              </a:defRPr>
            </a:lvl1pPr>
            <a:lvl2pPr marL="0" marR="0" lvl="1" indent="0" algn="r" rtl="0">
              <a:spcBef>
                <a:spcPts val="0"/>
              </a:spcBef>
              <a:buNone/>
              <a:defRPr sz="1200">
                <a:solidFill>
                  <a:schemeClr val="dk2"/>
                </a:solidFill>
                <a:latin typeface="Century Gothic"/>
                <a:ea typeface="Century Gothic"/>
                <a:cs typeface="Century Gothic"/>
                <a:sym typeface="Century Gothic"/>
              </a:defRPr>
            </a:lvl2pPr>
            <a:lvl3pPr marL="0" marR="0" lvl="2" indent="0" algn="r" rtl="0">
              <a:spcBef>
                <a:spcPts val="0"/>
              </a:spcBef>
              <a:buNone/>
              <a:defRPr sz="1200">
                <a:solidFill>
                  <a:schemeClr val="dk2"/>
                </a:solidFill>
                <a:latin typeface="Century Gothic"/>
                <a:ea typeface="Century Gothic"/>
                <a:cs typeface="Century Gothic"/>
                <a:sym typeface="Century Gothic"/>
              </a:defRPr>
            </a:lvl3pPr>
            <a:lvl4pPr marL="0" marR="0" lvl="3" indent="0" algn="r" rtl="0">
              <a:spcBef>
                <a:spcPts val="0"/>
              </a:spcBef>
              <a:buNone/>
              <a:defRPr sz="1200">
                <a:solidFill>
                  <a:schemeClr val="dk2"/>
                </a:solidFill>
                <a:latin typeface="Century Gothic"/>
                <a:ea typeface="Century Gothic"/>
                <a:cs typeface="Century Gothic"/>
                <a:sym typeface="Century Gothic"/>
              </a:defRPr>
            </a:lvl4pPr>
            <a:lvl5pPr marL="0" marR="0" lvl="4" indent="0" algn="r" rtl="0">
              <a:spcBef>
                <a:spcPts val="0"/>
              </a:spcBef>
              <a:buNone/>
              <a:defRPr sz="1200">
                <a:solidFill>
                  <a:schemeClr val="dk2"/>
                </a:solidFill>
                <a:latin typeface="Century Gothic"/>
                <a:ea typeface="Century Gothic"/>
                <a:cs typeface="Century Gothic"/>
                <a:sym typeface="Century Gothic"/>
              </a:defRPr>
            </a:lvl5pPr>
            <a:lvl6pPr marL="0" marR="0" lvl="5" indent="0" algn="r" rtl="0">
              <a:spcBef>
                <a:spcPts val="0"/>
              </a:spcBef>
              <a:buNone/>
              <a:defRPr sz="1200">
                <a:solidFill>
                  <a:schemeClr val="dk2"/>
                </a:solidFill>
                <a:latin typeface="Century Gothic"/>
                <a:ea typeface="Century Gothic"/>
                <a:cs typeface="Century Gothic"/>
                <a:sym typeface="Century Gothic"/>
              </a:defRPr>
            </a:lvl6pPr>
            <a:lvl7pPr marL="0" marR="0" lvl="6" indent="0" algn="r" rtl="0">
              <a:spcBef>
                <a:spcPts val="0"/>
              </a:spcBef>
              <a:buNone/>
              <a:defRPr sz="1200">
                <a:solidFill>
                  <a:schemeClr val="dk2"/>
                </a:solidFill>
                <a:latin typeface="Century Gothic"/>
                <a:ea typeface="Century Gothic"/>
                <a:cs typeface="Century Gothic"/>
                <a:sym typeface="Century Gothic"/>
              </a:defRPr>
            </a:lvl7pPr>
            <a:lvl8pPr marL="0" marR="0" lvl="7" indent="0" algn="r" rtl="0">
              <a:spcBef>
                <a:spcPts val="0"/>
              </a:spcBef>
              <a:buNone/>
              <a:defRPr sz="1200">
                <a:solidFill>
                  <a:schemeClr val="dk2"/>
                </a:solidFill>
                <a:latin typeface="Century Gothic"/>
                <a:ea typeface="Century Gothic"/>
                <a:cs typeface="Century Gothic"/>
                <a:sym typeface="Century Gothic"/>
              </a:defRPr>
            </a:lvl8pPr>
            <a:lvl9pPr marL="0" marR="0" lvl="8" indent="0" algn="r" rtl="0">
              <a:spcBef>
                <a:spcPts val="0"/>
              </a:spcBef>
              <a:buNone/>
              <a:defRPr sz="1200">
                <a:solidFill>
                  <a:schemeClr val="dk2"/>
                </a:solidFill>
                <a:latin typeface="Century Gothic"/>
                <a:ea typeface="Century Gothic"/>
                <a:cs typeface="Century Gothic"/>
                <a:sym typeface="Century Gothic"/>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344739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4/17/2018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22015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Content with Caption">
    <p:spTree>
      <p:nvGrpSpPr>
        <p:cNvPr id="1" name="Shape 83"/>
        <p:cNvGrpSpPr/>
        <p:nvPr/>
      </p:nvGrpSpPr>
      <p:grpSpPr>
        <a:xfrm>
          <a:off x="0" y="0"/>
          <a:ext cx="0" cy="0"/>
          <a:chOff x="0" y="0"/>
          <a:chExt cx="0" cy="0"/>
        </a:xfrm>
      </p:grpSpPr>
      <p:sp>
        <p:nvSpPr>
          <p:cNvPr id="84" name="Shape 84"/>
          <p:cNvSpPr/>
          <p:nvPr/>
        </p:nvSpPr>
        <p:spPr>
          <a:xfrm>
            <a:off x="0" y="0"/>
            <a:ext cx="121920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85" name="Shape 85"/>
          <p:cNvSpPr/>
          <p:nvPr/>
        </p:nvSpPr>
        <p:spPr>
          <a:xfrm>
            <a:off x="121920" y="101600"/>
            <a:ext cx="11948160" cy="6664960"/>
          </a:xfrm>
          <a:prstGeom prst="roundRect">
            <a:avLst>
              <a:gd name="adj" fmla="val 1735"/>
            </a:avLst>
          </a:prstGeom>
          <a:blipFill rotWithShape="1">
            <a:blip r:embed="rId2">
              <a:alphaModFix/>
            </a:blip>
            <a:tile tx="0" ty="0" sx="100000" sy="100000" flip="none" algn="tl"/>
          </a:blip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86" name="Shape 86"/>
          <p:cNvSpPr txBox="1">
            <a:spLocks noGrp="1"/>
          </p:cNvSpPr>
          <p:nvPr>
            <p:ph type="body" idx="1"/>
          </p:nvPr>
        </p:nvSpPr>
        <p:spPr>
          <a:xfrm>
            <a:off x="5181600" y="685800"/>
            <a:ext cx="6096000" cy="5257802"/>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accent1"/>
              </a:buClr>
              <a:buSzPts val="3200"/>
              <a:buFont typeface="Arial"/>
              <a:buChar char="•"/>
              <a:defRPr sz="3200" b="0" i="0" u="none" strike="noStrike" cap="none">
                <a:solidFill>
                  <a:schemeClr val="dk2"/>
                </a:solidFill>
                <a:latin typeface="Century Gothic"/>
                <a:ea typeface="Century Gothic"/>
                <a:cs typeface="Century Gothic"/>
                <a:sym typeface="Century Gothic"/>
              </a:defRPr>
            </a:lvl1pPr>
            <a:lvl2pPr marL="914400" marR="0" lvl="1" indent="-406400" algn="l" rtl="0">
              <a:spcBef>
                <a:spcPts val="560"/>
              </a:spcBef>
              <a:spcAft>
                <a:spcPts val="0"/>
              </a:spcAft>
              <a:buClr>
                <a:schemeClr val="accent2"/>
              </a:buClr>
              <a:buSzPts val="2800"/>
              <a:buFont typeface="Arial"/>
              <a:buChar char="•"/>
              <a:defRPr sz="2800" b="0" i="0" u="none" strike="noStrike" cap="none">
                <a:solidFill>
                  <a:schemeClr val="dk2"/>
                </a:solidFill>
                <a:latin typeface="Century Gothic"/>
                <a:ea typeface="Century Gothic"/>
                <a:cs typeface="Century Gothic"/>
                <a:sym typeface="Century Gothic"/>
              </a:defRPr>
            </a:lvl2pPr>
            <a:lvl3pPr marL="1371600" marR="0" lvl="2" indent="-381000" algn="l" rtl="0">
              <a:spcBef>
                <a:spcPts val="480"/>
              </a:spcBef>
              <a:spcAft>
                <a:spcPts val="0"/>
              </a:spcAft>
              <a:buClr>
                <a:schemeClr val="accent3"/>
              </a:buClr>
              <a:buSzPts val="2400"/>
              <a:buFont typeface="Arial"/>
              <a:buChar char="•"/>
              <a:defRPr sz="2400" b="0" i="0" u="none" strike="noStrike" cap="none">
                <a:solidFill>
                  <a:schemeClr val="dk2"/>
                </a:solidFill>
                <a:latin typeface="Century Gothic"/>
                <a:ea typeface="Century Gothic"/>
                <a:cs typeface="Century Gothic"/>
                <a:sym typeface="Century Gothic"/>
              </a:defRPr>
            </a:lvl3pPr>
            <a:lvl4pPr marL="1828800" marR="0" lvl="3" indent="-355600" algn="l" rtl="0">
              <a:spcBef>
                <a:spcPts val="400"/>
              </a:spcBef>
              <a:spcAft>
                <a:spcPts val="0"/>
              </a:spcAft>
              <a:buClr>
                <a:schemeClr val="accent4"/>
              </a:buClr>
              <a:buSzPts val="2000"/>
              <a:buFont typeface="Arial"/>
              <a:buChar char="•"/>
              <a:defRPr sz="2000" b="0" i="0" u="none" strike="noStrike" cap="none">
                <a:solidFill>
                  <a:schemeClr val="dk2"/>
                </a:solidFill>
                <a:latin typeface="Century Gothic"/>
                <a:ea typeface="Century Gothic"/>
                <a:cs typeface="Century Gothic"/>
                <a:sym typeface="Century Gothic"/>
              </a:defRPr>
            </a:lvl4pPr>
            <a:lvl5pPr marL="2286000" marR="0" lvl="4" indent="-355600" algn="l" rtl="0">
              <a:spcBef>
                <a:spcPts val="400"/>
              </a:spcBef>
              <a:spcAft>
                <a:spcPts val="0"/>
              </a:spcAft>
              <a:buClr>
                <a:schemeClr val="accent5"/>
              </a:buClr>
              <a:buSzPts val="2000"/>
              <a:buFont typeface="Arial"/>
              <a:buChar char="•"/>
              <a:defRPr sz="2000" b="0" i="0" u="none" strike="noStrike" cap="none">
                <a:solidFill>
                  <a:schemeClr val="dk2"/>
                </a:solidFill>
                <a:latin typeface="Century Gothic"/>
                <a:ea typeface="Century Gothic"/>
                <a:cs typeface="Century Gothic"/>
                <a:sym typeface="Century Gothic"/>
              </a:defRPr>
            </a:lvl5pPr>
            <a:lvl6pPr marL="2743200" marR="0" lvl="5" indent="-355600" algn="l" rtl="0">
              <a:spcBef>
                <a:spcPts val="400"/>
              </a:spcBef>
              <a:spcAft>
                <a:spcPts val="0"/>
              </a:spcAft>
              <a:buClr>
                <a:schemeClr val="accent1"/>
              </a:buClr>
              <a:buSzPts val="2000"/>
              <a:buFont typeface="Arial"/>
              <a:buChar char="•"/>
              <a:defRPr sz="2000" b="0" i="0" u="none" strike="noStrike" cap="none">
                <a:solidFill>
                  <a:schemeClr val="dk2"/>
                </a:solidFill>
                <a:latin typeface="Century Gothic"/>
                <a:ea typeface="Century Gothic"/>
                <a:cs typeface="Century Gothic"/>
                <a:sym typeface="Century Gothic"/>
              </a:defRPr>
            </a:lvl6pPr>
            <a:lvl7pPr marL="3200400" marR="0" lvl="6" indent="-355600" algn="l" rtl="0">
              <a:spcBef>
                <a:spcPts val="400"/>
              </a:spcBef>
              <a:spcAft>
                <a:spcPts val="0"/>
              </a:spcAft>
              <a:buClr>
                <a:schemeClr val="accent2"/>
              </a:buClr>
              <a:buSzPts val="2000"/>
              <a:buFont typeface="Arial"/>
              <a:buChar char="•"/>
              <a:defRPr sz="2000" b="0" i="0" u="none" strike="noStrike" cap="none">
                <a:solidFill>
                  <a:schemeClr val="dk2"/>
                </a:solidFill>
                <a:latin typeface="Century Gothic"/>
                <a:ea typeface="Century Gothic"/>
                <a:cs typeface="Century Gothic"/>
                <a:sym typeface="Century Gothic"/>
              </a:defRPr>
            </a:lvl7pPr>
            <a:lvl8pPr marL="3657600" marR="0" lvl="7" indent="-355600" algn="l" rtl="0">
              <a:spcBef>
                <a:spcPts val="400"/>
              </a:spcBef>
              <a:spcAft>
                <a:spcPts val="0"/>
              </a:spcAft>
              <a:buClr>
                <a:schemeClr val="accent3"/>
              </a:buClr>
              <a:buSzPts val="2000"/>
              <a:buFont typeface="Arial"/>
              <a:buChar char="•"/>
              <a:defRPr sz="2000" b="0" i="0" u="none" strike="noStrike" cap="none">
                <a:solidFill>
                  <a:schemeClr val="dk2"/>
                </a:solidFill>
                <a:latin typeface="Century Gothic"/>
                <a:ea typeface="Century Gothic"/>
                <a:cs typeface="Century Gothic"/>
                <a:sym typeface="Century Gothic"/>
              </a:defRPr>
            </a:lvl8pPr>
            <a:lvl9pPr marL="4114800" marR="0" lvl="8" indent="-355600" algn="l" rtl="0">
              <a:spcBef>
                <a:spcPts val="400"/>
              </a:spcBef>
              <a:spcAft>
                <a:spcPts val="0"/>
              </a:spcAft>
              <a:buClr>
                <a:schemeClr val="accent4"/>
              </a:buClr>
              <a:buSzPts val="2000"/>
              <a:buFont typeface="Arial"/>
              <a:buChar char="•"/>
              <a:defRPr sz="2000" b="0" i="0" u="none" strike="noStrike" cap="none">
                <a:solidFill>
                  <a:schemeClr val="dk2"/>
                </a:solidFill>
                <a:latin typeface="Century Gothic"/>
                <a:ea typeface="Century Gothic"/>
                <a:cs typeface="Century Gothic"/>
                <a:sym typeface="Century Gothic"/>
              </a:defRPr>
            </a:lvl9pPr>
          </a:lstStyle>
          <a:p>
            <a:endParaRPr/>
          </a:p>
        </p:txBody>
      </p:sp>
      <p:sp>
        <p:nvSpPr>
          <p:cNvPr id="87" name="Shape 87"/>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chemeClr val="dk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88" name="Shape 88"/>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chemeClr val="dk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89" name="Shape 89"/>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Century Gothic"/>
                <a:ea typeface="Century Gothic"/>
                <a:cs typeface="Century Gothic"/>
                <a:sym typeface="Century Gothic"/>
              </a:defRPr>
            </a:lvl1pPr>
            <a:lvl2pPr marL="0" marR="0" lvl="1" indent="0" algn="r" rtl="0">
              <a:spcBef>
                <a:spcPts val="0"/>
              </a:spcBef>
              <a:buNone/>
              <a:defRPr sz="1200">
                <a:solidFill>
                  <a:schemeClr val="dk2"/>
                </a:solidFill>
                <a:latin typeface="Century Gothic"/>
                <a:ea typeface="Century Gothic"/>
                <a:cs typeface="Century Gothic"/>
                <a:sym typeface="Century Gothic"/>
              </a:defRPr>
            </a:lvl2pPr>
            <a:lvl3pPr marL="0" marR="0" lvl="2" indent="0" algn="r" rtl="0">
              <a:spcBef>
                <a:spcPts val="0"/>
              </a:spcBef>
              <a:buNone/>
              <a:defRPr sz="1200">
                <a:solidFill>
                  <a:schemeClr val="dk2"/>
                </a:solidFill>
                <a:latin typeface="Century Gothic"/>
                <a:ea typeface="Century Gothic"/>
                <a:cs typeface="Century Gothic"/>
                <a:sym typeface="Century Gothic"/>
              </a:defRPr>
            </a:lvl3pPr>
            <a:lvl4pPr marL="0" marR="0" lvl="3" indent="0" algn="r" rtl="0">
              <a:spcBef>
                <a:spcPts val="0"/>
              </a:spcBef>
              <a:buNone/>
              <a:defRPr sz="1200">
                <a:solidFill>
                  <a:schemeClr val="dk2"/>
                </a:solidFill>
                <a:latin typeface="Century Gothic"/>
                <a:ea typeface="Century Gothic"/>
                <a:cs typeface="Century Gothic"/>
                <a:sym typeface="Century Gothic"/>
              </a:defRPr>
            </a:lvl4pPr>
            <a:lvl5pPr marL="0" marR="0" lvl="4" indent="0" algn="r" rtl="0">
              <a:spcBef>
                <a:spcPts val="0"/>
              </a:spcBef>
              <a:buNone/>
              <a:defRPr sz="1200">
                <a:solidFill>
                  <a:schemeClr val="dk2"/>
                </a:solidFill>
                <a:latin typeface="Century Gothic"/>
                <a:ea typeface="Century Gothic"/>
                <a:cs typeface="Century Gothic"/>
                <a:sym typeface="Century Gothic"/>
              </a:defRPr>
            </a:lvl5pPr>
            <a:lvl6pPr marL="0" marR="0" lvl="5" indent="0" algn="r" rtl="0">
              <a:spcBef>
                <a:spcPts val="0"/>
              </a:spcBef>
              <a:buNone/>
              <a:defRPr sz="1200">
                <a:solidFill>
                  <a:schemeClr val="dk2"/>
                </a:solidFill>
                <a:latin typeface="Century Gothic"/>
                <a:ea typeface="Century Gothic"/>
                <a:cs typeface="Century Gothic"/>
                <a:sym typeface="Century Gothic"/>
              </a:defRPr>
            </a:lvl6pPr>
            <a:lvl7pPr marL="0" marR="0" lvl="6" indent="0" algn="r" rtl="0">
              <a:spcBef>
                <a:spcPts val="0"/>
              </a:spcBef>
              <a:buNone/>
              <a:defRPr sz="1200">
                <a:solidFill>
                  <a:schemeClr val="dk2"/>
                </a:solidFill>
                <a:latin typeface="Century Gothic"/>
                <a:ea typeface="Century Gothic"/>
                <a:cs typeface="Century Gothic"/>
                <a:sym typeface="Century Gothic"/>
              </a:defRPr>
            </a:lvl7pPr>
            <a:lvl8pPr marL="0" marR="0" lvl="7" indent="0" algn="r" rtl="0">
              <a:spcBef>
                <a:spcPts val="0"/>
              </a:spcBef>
              <a:buNone/>
              <a:defRPr sz="1200">
                <a:solidFill>
                  <a:schemeClr val="dk2"/>
                </a:solidFill>
                <a:latin typeface="Century Gothic"/>
                <a:ea typeface="Century Gothic"/>
                <a:cs typeface="Century Gothic"/>
                <a:sym typeface="Century Gothic"/>
              </a:defRPr>
            </a:lvl8pPr>
            <a:lvl9pPr marL="0" marR="0" lvl="8" indent="0" algn="r" rtl="0">
              <a:spcBef>
                <a:spcPts val="0"/>
              </a:spcBef>
              <a:buNone/>
              <a:defRPr sz="1200">
                <a:solidFill>
                  <a:schemeClr val="dk2"/>
                </a:solidFill>
                <a:latin typeface="Century Gothic"/>
                <a:ea typeface="Century Gothic"/>
                <a:cs typeface="Century Gothic"/>
                <a:sym typeface="Century Gothic"/>
              </a:defRPr>
            </a:lvl9pPr>
          </a:lstStyle>
          <a:p>
            <a:fld id="{00000000-1234-1234-1234-123412341234}" type="slidenum">
              <a:rPr lang="en-US" smtClean="0"/>
              <a:pPr/>
              <a:t>‹#›</a:t>
            </a:fld>
            <a:endParaRPr lang="en-US"/>
          </a:p>
        </p:txBody>
      </p:sp>
      <p:sp>
        <p:nvSpPr>
          <p:cNvPr id="90" name="Shape 90"/>
          <p:cNvSpPr/>
          <p:nvPr/>
        </p:nvSpPr>
        <p:spPr>
          <a:xfrm>
            <a:off x="746712" y="1505712"/>
            <a:ext cx="3622088" cy="3523488"/>
          </a:xfrm>
          <a:prstGeom prst="rect">
            <a:avLst/>
          </a:prstGeom>
          <a:solidFill>
            <a:srgbClr val="FFFFFF">
              <a:alpha val="82745"/>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91" name="Shape 91"/>
          <p:cNvSpPr/>
          <p:nvPr/>
        </p:nvSpPr>
        <p:spPr>
          <a:xfrm>
            <a:off x="902254" y="1642472"/>
            <a:ext cx="3311005" cy="3234328"/>
          </a:xfrm>
          <a:prstGeom prst="rect">
            <a:avLst/>
          </a:prstGeom>
          <a:solidFill>
            <a:srgbClr val="FFFFFF"/>
          </a:solidFill>
          <a:ln w="9525" cap="flat" cmpd="dbl">
            <a:solidFill>
              <a:srgbClr val="6B7C7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92" name="Shape 92"/>
          <p:cNvSpPr txBox="1">
            <a:spLocks noGrp="1"/>
          </p:cNvSpPr>
          <p:nvPr>
            <p:ph type="body" idx="2"/>
          </p:nvPr>
        </p:nvSpPr>
        <p:spPr>
          <a:xfrm>
            <a:off x="1025334" y="2971800"/>
            <a:ext cx="3064845" cy="1752600"/>
          </a:xfrm>
          <a:prstGeom prst="rect">
            <a:avLst/>
          </a:prstGeom>
          <a:noFill/>
          <a:ln>
            <a:noFill/>
          </a:ln>
        </p:spPr>
        <p:txBody>
          <a:bodyPr spcFirstLastPara="1" wrap="square" lIns="91425" tIns="91425" rIns="91425" bIns="91425" anchor="t" anchorCtr="0"/>
          <a:lstStyle>
            <a:lvl1pPr marL="457200" marR="0" lvl="0" indent="-228600" algn="l" rtl="0">
              <a:spcBef>
                <a:spcPts val="400"/>
              </a:spcBef>
              <a:spcAft>
                <a:spcPts val="0"/>
              </a:spcAft>
              <a:buClr>
                <a:schemeClr val="accent1"/>
              </a:buClr>
              <a:buSzPts val="1400"/>
              <a:buFont typeface="Arial"/>
              <a:buNone/>
              <a:defRPr sz="1400" b="0" i="0" u="none" strike="noStrike" cap="none">
                <a:solidFill>
                  <a:srgbClr val="47534C"/>
                </a:solidFill>
                <a:latin typeface="Century Gothic"/>
                <a:ea typeface="Century Gothic"/>
                <a:cs typeface="Century Gothic"/>
                <a:sym typeface="Century Gothic"/>
              </a:defRPr>
            </a:lvl1pPr>
            <a:lvl2pPr marL="914400" marR="0" lvl="1" indent="-228600" algn="l" rtl="0">
              <a:spcBef>
                <a:spcPts val="240"/>
              </a:spcBef>
              <a:spcAft>
                <a:spcPts val="0"/>
              </a:spcAft>
              <a:buClr>
                <a:schemeClr val="accent2"/>
              </a:buClr>
              <a:buSzPts val="1200"/>
              <a:buFont typeface="Arial"/>
              <a:buNone/>
              <a:defRPr sz="1200" b="0" i="0" u="none" strike="noStrike" cap="none">
                <a:solidFill>
                  <a:schemeClr val="dk2"/>
                </a:solidFill>
                <a:latin typeface="Century Gothic"/>
                <a:ea typeface="Century Gothic"/>
                <a:cs typeface="Century Gothic"/>
                <a:sym typeface="Century Gothic"/>
              </a:defRPr>
            </a:lvl2pPr>
            <a:lvl3pPr marL="1371600" marR="0" lvl="2" indent="-228600" algn="l" rtl="0">
              <a:spcBef>
                <a:spcPts val="200"/>
              </a:spcBef>
              <a:spcAft>
                <a:spcPts val="0"/>
              </a:spcAft>
              <a:buClr>
                <a:schemeClr val="accent3"/>
              </a:buClr>
              <a:buSzPts val="1000"/>
              <a:buFont typeface="Arial"/>
              <a:buNone/>
              <a:defRPr sz="1000" b="0" i="0" u="none" strike="noStrike" cap="none">
                <a:solidFill>
                  <a:schemeClr val="dk2"/>
                </a:solidFill>
                <a:latin typeface="Century Gothic"/>
                <a:ea typeface="Century Gothic"/>
                <a:cs typeface="Century Gothic"/>
                <a:sym typeface="Century Gothic"/>
              </a:defRPr>
            </a:lvl3pPr>
            <a:lvl4pPr marL="1828800" marR="0" lvl="3" indent="-228600" algn="l" rtl="0">
              <a:spcBef>
                <a:spcPts val="180"/>
              </a:spcBef>
              <a:spcAft>
                <a:spcPts val="0"/>
              </a:spcAft>
              <a:buClr>
                <a:schemeClr val="accent4"/>
              </a:buClr>
              <a:buSzPts val="900"/>
              <a:buFont typeface="Arial"/>
              <a:buNone/>
              <a:defRPr sz="900" b="0" i="0" u="none" strike="noStrike" cap="none">
                <a:solidFill>
                  <a:schemeClr val="dk2"/>
                </a:solidFill>
                <a:latin typeface="Century Gothic"/>
                <a:ea typeface="Century Gothic"/>
                <a:cs typeface="Century Gothic"/>
                <a:sym typeface="Century Gothic"/>
              </a:defRPr>
            </a:lvl4pPr>
            <a:lvl5pPr marL="2286000" marR="0" lvl="4" indent="-228600" algn="l" rtl="0">
              <a:spcBef>
                <a:spcPts val="180"/>
              </a:spcBef>
              <a:spcAft>
                <a:spcPts val="0"/>
              </a:spcAft>
              <a:buClr>
                <a:schemeClr val="accent5"/>
              </a:buClr>
              <a:buSzPts val="900"/>
              <a:buFont typeface="Arial"/>
              <a:buNone/>
              <a:defRPr sz="900" b="0" i="0" u="none" strike="noStrike" cap="none">
                <a:solidFill>
                  <a:schemeClr val="dk2"/>
                </a:solidFill>
                <a:latin typeface="Century Gothic"/>
                <a:ea typeface="Century Gothic"/>
                <a:cs typeface="Century Gothic"/>
                <a:sym typeface="Century Gothic"/>
              </a:defRPr>
            </a:lvl5pPr>
            <a:lvl6pPr marL="2743200" marR="0" lvl="5" indent="-228600" algn="l" rtl="0">
              <a:spcBef>
                <a:spcPts val="180"/>
              </a:spcBef>
              <a:spcAft>
                <a:spcPts val="0"/>
              </a:spcAft>
              <a:buClr>
                <a:schemeClr val="accent1"/>
              </a:buClr>
              <a:buSzPts val="900"/>
              <a:buFont typeface="Arial"/>
              <a:buNone/>
              <a:defRPr sz="900" b="0" i="0" u="none" strike="noStrike" cap="none">
                <a:solidFill>
                  <a:schemeClr val="dk2"/>
                </a:solidFill>
                <a:latin typeface="Century Gothic"/>
                <a:ea typeface="Century Gothic"/>
                <a:cs typeface="Century Gothic"/>
                <a:sym typeface="Century Gothic"/>
              </a:defRPr>
            </a:lvl6pPr>
            <a:lvl7pPr marL="3200400" marR="0" lvl="6" indent="-228600" algn="l" rtl="0">
              <a:spcBef>
                <a:spcPts val="180"/>
              </a:spcBef>
              <a:spcAft>
                <a:spcPts val="0"/>
              </a:spcAft>
              <a:buClr>
                <a:schemeClr val="accent2"/>
              </a:buClr>
              <a:buSzPts val="900"/>
              <a:buFont typeface="Arial"/>
              <a:buNone/>
              <a:defRPr sz="900" b="0" i="0" u="none" strike="noStrike" cap="none">
                <a:solidFill>
                  <a:schemeClr val="dk2"/>
                </a:solidFill>
                <a:latin typeface="Century Gothic"/>
                <a:ea typeface="Century Gothic"/>
                <a:cs typeface="Century Gothic"/>
                <a:sym typeface="Century Gothic"/>
              </a:defRPr>
            </a:lvl7pPr>
            <a:lvl8pPr marL="3657600" marR="0" lvl="7" indent="-228600" algn="l" rtl="0">
              <a:spcBef>
                <a:spcPts val="180"/>
              </a:spcBef>
              <a:spcAft>
                <a:spcPts val="0"/>
              </a:spcAft>
              <a:buClr>
                <a:schemeClr val="accent3"/>
              </a:buClr>
              <a:buSzPts val="900"/>
              <a:buFont typeface="Arial"/>
              <a:buNone/>
              <a:defRPr sz="900" b="0" i="0" u="none" strike="noStrike" cap="none">
                <a:solidFill>
                  <a:schemeClr val="dk2"/>
                </a:solidFill>
                <a:latin typeface="Century Gothic"/>
                <a:ea typeface="Century Gothic"/>
                <a:cs typeface="Century Gothic"/>
                <a:sym typeface="Century Gothic"/>
              </a:defRPr>
            </a:lvl8pPr>
            <a:lvl9pPr marL="4114800" marR="0" lvl="8" indent="-228600" algn="l" rtl="0">
              <a:spcBef>
                <a:spcPts val="180"/>
              </a:spcBef>
              <a:spcAft>
                <a:spcPts val="0"/>
              </a:spcAft>
              <a:buClr>
                <a:schemeClr val="accent4"/>
              </a:buClr>
              <a:buSzPts val="900"/>
              <a:buFont typeface="Arial"/>
              <a:buNone/>
              <a:defRPr sz="900" b="0" i="0" u="none" strike="noStrike" cap="none">
                <a:solidFill>
                  <a:schemeClr val="dk2"/>
                </a:solidFill>
                <a:latin typeface="Century Gothic"/>
                <a:ea typeface="Century Gothic"/>
                <a:cs typeface="Century Gothic"/>
                <a:sym typeface="Century Gothic"/>
              </a:defRPr>
            </a:lvl9pPr>
          </a:lstStyle>
          <a:p>
            <a:endParaRPr/>
          </a:p>
        </p:txBody>
      </p:sp>
      <p:sp>
        <p:nvSpPr>
          <p:cNvPr id="93" name="Shape 93"/>
          <p:cNvSpPr txBox="1">
            <a:spLocks noGrp="1"/>
          </p:cNvSpPr>
          <p:nvPr>
            <p:ph type="title"/>
          </p:nvPr>
        </p:nvSpPr>
        <p:spPr>
          <a:xfrm>
            <a:off x="1025334" y="1734312"/>
            <a:ext cx="3064845" cy="119162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Clr>
                <a:srgbClr val="6B7C72"/>
              </a:buClr>
              <a:buSzPts val="2000"/>
              <a:buFont typeface="Book Antiqua"/>
              <a:buNone/>
              <a:defRPr sz="2000" b="0" i="0" u="none" strike="noStrike" cap="none">
                <a:solidFill>
                  <a:srgbClr val="6B7C72"/>
                </a:solidFill>
                <a:latin typeface="Book Antiqua"/>
                <a:ea typeface="Book Antiqua"/>
                <a:cs typeface="Book Antiqua"/>
                <a:sym typeface="Book Antiqu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extLst>
      <p:ext uri="{BB962C8B-B14F-4D97-AF65-F5344CB8AC3E}">
        <p14:creationId xmlns:p14="http://schemas.microsoft.com/office/powerpoint/2010/main" val="37257432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 with Caption">
    <p:spTree>
      <p:nvGrpSpPr>
        <p:cNvPr id="1" name="Shape 94"/>
        <p:cNvGrpSpPr/>
        <p:nvPr/>
      </p:nvGrpSpPr>
      <p:grpSpPr>
        <a:xfrm>
          <a:off x="0" y="0"/>
          <a:ext cx="0" cy="0"/>
          <a:chOff x="0" y="0"/>
          <a:chExt cx="0" cy="0"/>
        </a:xfrm>
      </p:grpSpPr>
      <p:sp>
        <p:nvSpPr>
          <p:cNvPr id="95" name="Shape 95"/>
          <p:cNvSpPr/>
          <p:nvPr/>
        </p:nvSpPr>
        <p:spPr>
          <a:xfrm>
            <a:off x="0" y="0"/>
            <a:ext cx="121920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96" name="Shape 96"/>
          <p:cNvSpPr/>
          <p:nvPr/>
        </p:nvSpPr>
        <p:spPr>
          <a:xfrm>
            <a:off x="121920" y="101600"/>
            <a:ext cx="11948160" cy="6664960"/>
          </a:xfrm>
          <a:prstGeom prst="roundRect">
            <a:avLst>
              <a:gd name="adj" fmla="val 1735"/>
            </a:avLst>
          </a:prstGeom>
          <a:blipFill rotWithShape="1">
            <a:blip r:embed="rId2">
              <a:alphaModFix/>
            </a:blip>
            <a:tile tx="0" ty="0" sx="100000" sy="100000" flip="none" algn="tl"/>
          </a:blip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97" name="Shape 97"/>
          <p:cNvSpPr>
            <a:spLocks noGrp="1"/>
          </p:cNvSpPr>
          <p:nvPr>
            <p:ph type="pic" idx="2"/>
          </p:nvPr>
        </p:nvSpPr>
        <p:spPr>
          <a:xfrm>
            <a:off x="914400" y="621437"/>
            <a:ext cx="10363200" cy="4331564"/>
          </a:xfrm>
          <a:prstGeom prst="rect">
            <a:avLst/>
          </a:prstGeom>
          <a:solidFill>
            <a:schemeClr val="lt2"/>
          </a:solidFill>
          <a:ln>
            <a:noFill/>
          </a:ln>
        </p:spPr>
        <p:txBody>
          <a:bodyPr spcFirstLastPara="1" wrap="square" lIns="91425" tIns="91425" rIns="91425" bIns="91425" anchor="t" anchorCtr="0"/>
          <a:lstStyle>
            <a:lvl1pPr marR="0" lvl="0" algn="l" rtl="0">
              <a:spcBef>
                <a:spcPts val="640"/>
              </a:spcBef>
              <a:spcAft>
                <a:spcPts val="0"/>
              </a:spcAft>
              <a:buClr>
                <a:schemeClr val="accent1"/>
              </a:buClr>
              <a:buSzPts val="3200"/>
              <a:buFont typeface="Arial"/>
              <a:buNone/>
              <a:defRPr sz="3200" b="0" i="0" u="none" strike="noStrike" cap="none">
                <a:solidFill>
                  <a:schemeClr val="dk2"/>
                </a:solidFill>
                <a:latin typeface="Century Gothic"/>
                <a:ea typeface="Century Gothic"/>
                <a:cs typeface="Century Gothic"/>
                <a:sym typeface="Century Gothic"/>
              </a:defRPr>
            </a:lvl1pPr>
            <a:lvl2pPr marR="0" lvl="1" algn="l" rtl="0">
              <a:spcBef>
                <a:spcPts val="560"/>
              </a:spcBef>
              <a:spcAft>
                <a:spcPts val="0"/>
              </a:spcAft>
              <a:buClr>
                <a:schemeClr val="accent2"/>
              </a:buClr>
              <a:buSzPts val="2800"/>
              <a:buFont typeface="Arial"/>
              <a:buNone/>
              <a:defRPr sz="2800" b="0" i="0" u="none" strike="noStrike" cap="none">
                <a:solidFill>
                  <a:schemeClr val="dk2"/>
                </a:solidFill>
                <a:latin typeface="Century Gothic"/>
                <a:ea typeface="Century Gothic"/>
                <a:cs typeface="Century Gothic"/>
                <a:sym typeface="Century Gothic"/>
              </a:defRPr>
            </a:lvl2pPr>
            <a:lvl3pPr marR="0" lvl="2" algn="l" rtl="0">
              <a:spcBef>
                <a:spcPts val="480"/>
              </a:spcBef>
              <a:spcAft>
                <a:spcPts val="0"/>
              </a:spcAft>
              <a:buClr>
                <a:schemeClr val="accent3"/>
              </a:buClr>
              <a:buSzPts val="2400"/>
              <a:buFont typeface="Arial"/>
              <a:buNone/>
              <a:defRPr sz="2400" b="0" i="0" u="none" strike="noStrike" cap="none">
                <a:solidFill>
                  <a:schemeClr val="dk2"/>
                </a:solidFill>
                <a:latin typeface="Century Gothic"/>
                <a:ea typeface="Century Gothic"/>
                <a:cs typeface="Century Gothic"/>
                <a:sym typeface="Century Gothic"/>
              </a:defRPr>
            </a:lvl3pPr>
            <a:lvl4pPr marR="0" lvl="3" algn="l" rtl="0">
              <a:spcBef>
                <a:spcPts val="400"/>
              </a:spcBef>
              <a:spcAft>
                <a:spcPts val="0"/>
              </a:spcAft>
              <a:buClr>
                <a:schemeClr val="accent4"/>
              </a:buClr>
              <a:buSzPts val="2000"/>
              <a:buFont typeface="Arial"/>
              <a:buNone/>
              <a:defRPr sz="2000" b="0" i="0" u="none" strike="noStrike" cap="none">
                <a:solidFill>
                  <a:schemeClr val="dk2"/>
                </a:solidFill>
                <a:latin typeface="Century Gothic"/>
                <a:ea typeface="Century Gothic"/>
                <a:cs typeface="Century Gothic"/>
                <a:sym typeface="Century Gothic"/>
              </a:defRPr>
            </a:lvl4pPr>
            <a:lvl5pPr marR="0" lvl="4" algn="l" rtl="0">
              <a:spcBef>
                <a:spcPts val="400"/>
              </a:spcBef>
              <a:spcAft>
                <a:spcPts val="0"/>
              </a:spcAft>
              <a:buClr>
                <a:schemeClr val="accent5"/>
              </a:buClr>
              <a:buSzPts val="2000"/>
              <a:buFont typeface="Arial"/>
              <a:buNone/>
              <a:defRPr sz="2000" b="0" i="0" u="none" strike="noStrike" cap="none">
                <a:solidFill>
                  <a:schemeClr val="dk2"/>
                </a:solidFill>
                <a:latin typeface="Century Gothic"/>
                <a:ea typeface="Century Gothic"/>
                <a:cs typeface="Century Gothic"/>
                <a:sym typeface="Century Gothic"/>
              </a:defRPr>
            </a:lvl5pPr>
            <a:lvl6pPr marR="0" lvl="5" algn="l" rtl="0">
              <a:spcBef>
                <a:spcPts val="400"/>
              </a:spcBef>
              <a:spcAft>
                <a:spcPts val="0"/>
              </a:spcAft>
              <a:buClr>
                <a:schemeClr val="accent1"/>
              </a:buClr>
              <a:buSzPts val="2000"/>
              <a:buFont typeface="Arial"/>
              <a:buNone/>
              <a:defRPr sz="2000" b="0" i="0" u="none" strike="noStrike" cap="none">
                <a:solidFill>
                  <a:schemeClr val="dk2"/>
                </a:solidFill>
                <a:latin typeface="Century Gothic"/>
                <a:ea typeface="Century Gothic"/>
                <a:cs typeface="Century Gothic"/>
                <a:sym typeface="Century Gothic"/>
              </a:defRPr>
            </a:lvl6pPr>
            <a:lvl7pPr marR="0" lvl="6" algn="l" rtl="0">
              <a:spcBef>
                <a:spcPts val="400"/>
              </a:spcBef>
              <a:spcAft>
                <a:spcPts val="0"/>
              </a:spcAft>
              <a:buClr>
                <a:schemeClr val="accent2"/>
              </a:buClr>
              <a:buSzPts val="2000"/>
              <a:buFont typeface="Arial"/>
              <a:buNone/>
              <a:defRPr sz="2000" b="0" i="0" u="none" strike="noStrike" cap="none">
                <a:solidFill>
                  <a:schemeClr val="dk2"/>
                </a:solidFill>
                <a:latin typeface="Century Gothic"/>
                <a:ea typeface="Century Gothic"/>
                <a:cs typeface="Century Gothic"/>
                <a:sym typeface="Century Gothic"/>
              </a:defRPr>
            </a:lvl7pPr>
            <a:lvl8pPr marR="0" lvl="7" algn="l" rtl="0">
              <a:spcBef>
                <a:spcPts val="400"/>
              </a:spcBef>
              <a:spcAft>
                <a:spcPts val="0"/>
              </a:spcAft>
              <a:buClr>
                <a:schemeClr val="accent3"/>
              </a:buClr>
              <a:buSzPts val="2000"/>
              <a:buFont typeface="Arial"/>
              <a:buNone/>
              <a:defRPr sz="2000" b="0" i="0" u="none" strike="noStrike" cap="none">
                <a:solidFill>
                  <a:schemeClr val="dk2"/>
                </a:solidFill>
                <a:latin typeface="Century Gothic"/>
                <a:ea typeface="Century Gothic"/>
                <a:cs typeface="Century Gothic"/>
                <a:sym typeface="Century Gothic"/>
              </a:defRPr>
            </a:lvl8pPr>
            <a:lvl9pPr marR="0" lvl="8" algn="l" rtl="0">
              <a:spcBef>
                <a:spcPts val="400"/>
              </a:spcBef>
              <a:spcAft>
                <a:spcPts val="0"/>
              </a:spcAft>
              <a:buClr>
                <a:schemeClr val="accent4"/>
              </a:buClr>
              <a:buSzPts val="2000"/>
              <a:buFont typeface="Arial"/>
              <a:buNone/>
              <a:defRPr sz="2000" b="0" i="0" u="none" strike="noStrike" cap="none">
                <a:solidFill>
                  <a:schemeClr val="dk2"/>
                </a:solidFill>
                <a:latin typeface="Century Gothic"/>
                <a:ea typeface="Century Gothic"/>
                <a:cs typeface="Century Gothic"/>
                <a:sym typeface="Century Gothic"/>
              </a:defRPr>
            </a:lvl9pPr>
          </a:lstStyle>
          <a:p>
            <a:endParaRPr/>
          </a:p>
        </p:txBody>
      </p:sp>
      <p:sp>
        <p:nvSpPr>
          <p:cNvPr id="98" name="Shape 98"/>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chemeClr val="dk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99" name="Shape 99"/>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Century Gothic"/>
                <a:ea typeface="Century Gothic"/>
                <a:cs typeface="Century Gothic"/>
                <a:sym typeface="Century Gothic"/>
              </a:defRPr>
            </a:lvl1pPr>
            <a:lvl2pPr marL="0" marR="0" lvl="1" indent="0" algn="r" rtl="0">
              <a:spcBef>
                <a:spcPts val="0"/>
              </a:spcBef>
              <a:buNone/>
              <a:defRPr sz="1200">
                <a:solidFill>
                  <a:schemeClr val="dk2"/>
                </a:solidFill>
                <a:latin typeface="Century Gothic"/>
                <a:ea typeface="Century Gothic"/>
                <a:cs typeface="Century Gothic"/>
                <a:sym typeface="Century Gothic"/>
              </a:defRPr>
            </a:lvl2pPr>
            <a:lvl3pPr marL="0" marR="0" lvl="2" indent="0" algn="r" rtl="0">
              <a:spcBef>
                <a:spcPts val="0"/>
              </a:spcBef>
              <a:buNone/>
              <a:defRPr sz="1200">
                <a:solidFill>
                  <a:schemeClr val="dk2"/>
                </a:solidFill>
                <a:latin typeface="Century Gothic"/>
                <a:ea typeface="Century Gothic"/>
                <a:cs typeface="Century Gothic"/>
                <a:sym typeface="Century Gothic"/>
              </a:defRPr>
            </a:lvl3pPr>
            <a:lvl4pPr marL="0" marR="0" lvl="3" indent="0" algn="r" rtl="0">
              <a:spcBef>
                <a:spcPts val="0"/>
              </a:spcBef>
              <a:buNone/>
              <a:defRPr sz="1200">
                <a:solidFill>
                  <a:schemeClr val="dk2"/>
                </a:solidFill>
                <a:latin typeface="Century Gothic"/>
                <a:ea typeface="Century Gothic"/>
                <a:cs typeface="Century Gothic"/>
                <a:sym typeface="Century Gothic"/>
              </a:defRPr>
            </a:lvl4pPr>
            <a:lvl5pPr marL="0" marR="0" lvl="4" indent="0" algn="r" rtl="0">
              <a:spcBef>
                <a:spcPts val="0"/>
              </a:spcBef>
              <a:buNone/>
              <a:defRPr sz="1200">
                <a:solidFill>
                  <a:schemeClr val="dk2"/>
                </a:solidFill>
                <a:latin typeface="Century Gothic"/>
                <a:ea typeface="Century Gothic"/>
                <a:cs typeface="Century Gothic"/>
                <a:sym typeface="Century Gothic"/>
              </a:defRPr>
            </a:lvl5pPr>
            <a:lvl6pPr marL="0" marR="0" lvl="5" indent="0" algn="r" rtl="0">
              <a:spcBef>
                <a:spcPts val="0"/>
              </a:spcBef>
              <a:buNone/>
              <a:defRPr sz="1200">
                <a:solidFill>
                  <a:schemeClr val="dk2"/>
                </a:solidFill>
                <a:latin typeface="Century Gothic"/>
                <a:ea typeface="Century Gothic"/>
                <a:cs typeface="Century Gothic"/>
                <a:sym typeface="Century Gothic"/>
              </a:defRPr>
            </a:lvl6pPr>
            <a:lvl7pPr marL="0" marR="0" lvl="6" indent="0" algn="r" rtl="0">
              <a:spcBef>
                <a:spcPts val="0"/>
              </a:spcBef>
              <a:buNone/>
              <a:defRPr sz="1200">
                <a:solidFill>
                  <a:schemeClr val="dk2"/>
                </a:solidFill>
                <a:latin typeface="Century Gothic"/>
                <a:ea typeface="Century Gothic"/>
                <a:cs typeface="Century Gothic"/>
                <a:sym typeface="Century Gothic"/>
              </a:defRPr>
            </a:lvl7pPr>
            <a:lvl8pPr marL="0" marR="0" lvl="7" indent="0" algn="r" rtl="0">
              <a:spcBef>
                <a:spcPts val="0"/>
              </a:spcBef>
              <a:buNone/>
              <a:defRPr sz="1200">
                <a:solidFill>
                  <a:schemeClr val="dk2"/>
                </a:solidFill>
                <a:latin typeface="Century Gothic"/>
                <a:ea typeface="Century Gothic"/>
                <a:cs typeface="Century Gothic"/>
                <a:sym typeface="Century Gothic"/>
              </a:defRPr>
            </a:lvl8pPr>
            <a:lvl9pPr marL="0" marR="0" lvl="8" indent="0" algn="r" rtl="0">
              <a:spcBef>
                <a:spcPts val="0"/>
              </a:spcBef>
              <a:buNone/>
              <a:defRPr sz="1200">
                <a:solidFill>
                  <a:schemeClr val="dk2"/>
                </a:solidFill>
                <a:latin typeface="Century Gothic"/>
                <a:ea typeface="Century Gothic"/>
                <a:cs typeface="Century Gothic"/>
                <a:sym typeface="Century Gothic"/>
              </a:defRPr>
            </a:lvl9pPr>
          </a:lstStyle>
          <a:p>
            <a:fld id="{00000000-1234-1234-1234-123412341234}" type="slidenum">
              <a:rPr lang="en-US" smtClean="0"/>
              <a:pPr/>
              <a:t>‹#›</a:t>
            </a:fld>
            <a:endParaRPr lang="en-US"/>
          </a:p>
        </p:txBody>
      </p:sp>
      <p:sp>
        <p:nvSpPr>
          <p:cNvPr id="100" name="Shape 100"/>
          <p:cNvSpPr/>
          <p:nvPr/>
        </p:nvSpPr>
        <p:spPr>
          <a:xfrm>
            <a:off x="914400" y="4953000"/>
            <a:ext cx="10363200" cy="1371600"/>
          </a:xfrm>
          <a:prstGeom prst="rect">
            <a:avLst/>
          </a:prstGeom>
          <a:solidFill>
            <a:srgbClr val="FFFFFF">
              <a:alpha val="82745"/>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01" name="Shape 101"/>
          <p:cNvSpPr/>
          <p:nvPr/>
        </p:nvSpPr>
        <p:spPr>
          <a:xfrm>
            <a:off x="1016000" y="5029200"/>
            <a:ext cx="10134353" cy="1202924"/>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02" name="Shape 102"/>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chemeClr val="dk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03" name="Shape 103"/>
          <p:cNvSpPr/>
          <p:nvPr/>
        </p:nvSpPr>
        <p:spPr>
          <a:xfrm>
            <a:off x="1219200" y="5638800"/>
            <a:ext cx="9771352" cy="451696"/>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04" name="Shape 104"/>
          <p:cNvSpPr/>
          <p:nvPr/>
        </p:nvSpPr>
        <p:spPr>
          <a:xfrm>
            <a:off x="807452" y="5074920"/>
            <a:ext cx="10594848" cy="109728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05" name="Shape 105"/>
          <p:cNvSpPr txBox="1">
            <a:spLocks noGrp="1"/>
          </p:cNvSpPr>
          <p:nvPr>
            <p:ph type="body" idx="1"/>
          </p:nvPr>
        </p:nvSpPr>
        <p:spPr>
          <a:xfrm>
            <a:off x="1275052" y="5656557"/>
            <a:ext cx="9659648" cy="401715"/>
          </a:xfrm>
          <a:prstGeom prst="rect">
            <a:avLst/>
          </a:prstGeom>
          <a:noFill/>
          <a:ln>
            <a:noFill/>
          </a:ln>
        </p:spPr>
        <p:txBody>
          <a:bodyPr spcFirstLastPara="1" wrap="square" lIns="91425" tIns="91425" rIns="91425" bIns="91425" anchor="ctr" anchorCtr="0"/>
          <a:lstStyle>
            <a:lvl1pPr marL="457200" marR="0" lvl="0" indent="-228600" algn="ctr" rtl="0">
              <a:spcBef>
                <a:spcPts val="300"/>
              </a:spcBef>
              <a:spcAft>
                <a:spcPts val="0"/>
              </a:spcAft>
              <a:buClr>
                <a:schemeClr val="accent1"/>
              </a:buClr>
              <a:buSzPts val="1500"/>
              <a:buFont typeface="Arial"/>
              <a:buNone/>
              <a:defRPr sz="1500" b="0" i="0" u="none" strike="noStrike" cap="none">
                <a:solidFill>
                  <a:srgbClr val="FFFFFF"/>
                </a:solidFill>
                <a:latin typeface="Century Gothic"/>
                <a:ea typeface="Century Gothic"/>
                <a:cs typeface="Century Gothic"/>
                <a:sym typeface="Century Gothic"/>
              </a:defRPr>
            </a:lvl1pPr>
            <a:lvl2pPr marL="914400" marR="0" lvl="1" indent="-228600" algn="l" rtl="0">
              <a:spcBef>
                <a:spcPts val="240"/>
              </a:spcBef>
              <a:spcAft>
                <a:spcPts val="0"/>
              </a:spcAft>
              <a:buClr>
                <a:schemeClr val="accent2"/>
              </a:buClr>
              <a:buSzPts val="1200"/>
              <a:buFont typeface="Arial"/>
              <a:buNone/>
              <a:defRPr sz="1200" b="0" i="0" u="none" strike="noStrike" cap="none">
                <a:solidFill>
                  <a:schemeClr val="dk2"/>
                </a:solidFill>
                <a:latin typeface="Century Gothic"/>
                <a:ea typeface="Century Gothic"/>
                <a:cs typeface="Century Gothic"/>
                <a:sym typeface="Century Gothic"/>
              </a:defRPr>
            </a:lvl2pPr>
            <a:lvl3pPr marL="1371600" marR="0" lvl="2" indent="-228600" algn="l" rtl="0">
              <a:spcBef>
                <a:spcPts val="200"/>
              </a:spcBef>
              <a:spcAft>
                <a:spcPts val="0"/>
              </a:spcAft>
              <a:buClr>
                <a:schemeClr val="accent3"/>
              </a:buClr>
              <a:buSzPts val="1000"/>
              <a:buFont typeface="Arial"/>
              <a:buNone/>
              <a:defRPr sz="1000" b="0" i="0" u="none" strike="noStrike" cap="none">
                <a:solidFill>
                  <a:schemeClr val="dk2"/>
                </a:solidFill>
                <a:latin typeface="Century Gothic"/>
                <a:ea typeface="Century Gothic"/>
                <a:cs typeface="Century Gothic"/>
                <a:sym typeface="Century Gothic"/>
              </a:defRPr>
            </a:lvl3pPr>
            <a:lvl4pPr marL="1828800" marR="0" lvl="3" indent="-228600" algn="l" rtl="0">
              <a:spcBef>
                <a:spcPts val="180"/>
              </a:spcBef>
              <a:spcAft>
                <a:spcPts val="0"/>
              </a:spcAft>
              <a:buClr>
                <a:schemeClr val="accent4"/>
              </a:buClr>
              <a:buSzPts val="900"/>
              <a:buFont typeface="Arial"/>
              <a:buNone/>
              <a:defRPr sz="900" b="0" i="0" u="none" strike="noStrike" cap="none">
                <a:solidFill>
                  <a:schemeClr val="dk2"/>
                </a:solidFill>
                <a:latin typeface="Century Gothic"/>
                <a:ea typeface="Century Gothic"/>
                <a:cs typeface="Century Gothic"/>
                <a:sym typeface="Century Gothic"/>
              </a:defRPr>
            </a:lvl4pPr>
            <a:lvl5pPr marL="2286000" marR="0" lvl="4" indent="-228600" algn="l" rtl="0">
              <a:spcBef>
                <a:spcPts val="180"/>
              </a:spcBef>
              <a:spcAft>
                <a:spcPts val="0"/>
              </a:spcAft>
              <a:buClr>
                <a:schemeClr val="accent5"/>
              </a:buClr>
              <a:buSzPts val="900"/>
              <a:buFont typeface="Arial"/>
              <a:buNone/>
              <a:defRPr sz="900" b="0" i="0" u="none" strike="noStrike" cap="none">
                <a:solidFill>
                  <a:schemeClr val="dk2"/>
                </a:solidFill>
                <a:latin typeface="Century Gothic"/>
                <a:ea typeface="Century Gothic"/>
                <a:cs typeface="Century Gothic"/>
                <a:sym typeface="Century Gothic"/>
              </a:defRPr>
            </a:lvl5pPr>
            <a:lvl6pPr marL="2743200" marR="0" lvl="5" indent="-228600" algn="l" rtl="0">
              <a:spcBef>
                <a:spcPts val="180"/>
              </a:spcBef>
              <a:spcAft>
                <a:spcPts val="0"/>
              </a:spcAft>
              <a:buClr>
                <a:schemeClr val="accent1"/>
              </a:buClr>
              <a:buSzPts val="900"/>
              <a:buFont typeface="Arial"/>
              <a:buNone/>
              <a:defRPr sz="900" b="0" i="0" u="none" strike="noStrike" cap="none">
                <a:solidFill>
                  <a:schemeClr val="dk2"/>
                </a:solidFill>
                <a:latin typeface="Century Gothic"/>
                <a:ea typeface="Century Gothic"/>
                <a:cs typeface="Century Gothic"/>
                <a:sym typeface="Century Gothic"/>
              </a:defRPr>
            </a:lvl6pPr>
            <a:lvl7pPr marL="3200400" marR="0" lvl="6" indent="-228600" algn="l" rtl="0">
              <a:spcBef>
                <a:spcPts val="180"/>
              </a:spcBef>
              <a:spcAft>
                <a:spcPts val="0"/>
              </a:spcAft>
              <a:buClr>
                <a:schemeClr val="accent2"/>
              </a:buClr>
              <a:buSzPts val="900"/>
              <a:buFont typeface="Arial"/>
              <a:buNone/>
              <a:defRPr sz="900" b="0" i="0" u="none" strike="noStrike" cap="none">
                <a:solidFill>
                  <a:schemeClr val="dk2"/>
                </a:solidFill>
                <a:latin typeface="Century Gothic"/>
                <a:ea typeface="Century Gothic"/>
                <a:cs typeface="Century Gothic"/>
                <a:sym typeface="Century Gothic"/>
              </a:defRPr>
            </a:lvl7pPr>
            <a:lvl8pPr marL="3657600" marR="0" lvl="7" indent="-228600" algn="l" rtl="0">
              <a:spcBef>
                <a:spcPts val="180"/>
              </a:spcBef>
              <a:spcAft>
                <a:spcPts val="0"/>
              </a:spcAft>
              <a:buClr>
                <a:schemeClr val="accent3"/>
              </a:buClr>
              <a:buSzPts val="900"/>
              <a:buFont typeface="Arial"/>
              <a:buNone/>
              <a:defRPr sz="900" b="0" i="0" u="none" strike="noStrike" cap="none">
                <a:solidFill>
                  <a:schemeClr val="dk2"/>
                </a:solidFill>
                <a:latin typeface="Century Gothic"/>
                <a:ea typeface="Century Gothic"/>
                <a:cs typeface="Century Gothic"/>
                <a:sym typeface="Century Gothic"/>
              </a:defRPr>
            </a:lvl8pPr>
            <a:lvl9pPr marL="4114800" marR="0" lvl="8" indent="-228600" algn="l" rtl="0">
              <a:spcBef>
                <a:spcPts val="180"/>
              </a:spcBef>
              <a:spcAft>
                <a:spcPts val="0"/>
              </a:spcAft>
              <a:buClr>
                <a:schemeClr val="accent4"/>
              </a:buClr>
              <a:buSzPts val="900"/>
              <a:buFont typeface="Arial"/>
              <a:buNone/>
              <a:defRPr sz="900" b="0" i="0" u="none" strike="noStrike" cap="none">
                <a:solidFill>
                  <a:schemeClr val="dk2"/>
                </a:solidFill>
                <a:latin typeface="Century Gothic"/>
                <a:ea typeface="Century Gothic"/>
                <a:cs typeface="Century Gothic"/>
                <a:sym typeface="Century Gothic"/>
              </a:defRPr>
            </a:lvl9pPr>
          </a:lstStyle>
          <a:p>
            <a:endParaRPr/>
          </a:p>
        </p:txBody>
      </p:sp>
      <p:sp>
        <p:nvSpPr>
          <p:cNvPr id="106" name="Shape 106"/>
          <p:cNvSpPr txBox="1">
            <a:spLocks noGrp="1"/>
          </p:cNvSpPr>
          <p:nvPr>
            <p:ph type="title"/>
          </p:nvPr>
        </p:nvSpPr>
        <p:spPr>
          <a:xfrm>
            <a:off x="1219200" y="5105401"/>
            <a:ext cx="9771352" cy="52304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rgbClr val="6B7C72"/>
              </a:buClr>
              <a:buSzPts val="2000"/>
              <a:buFont typeface="Book Antiqua"/>
              <a:buNone/>
              <a:defRPr sz="2000" b="0" i="0" u="none" strike="noStrike" cap="none">
                <a:solidFill>
                  <a:srgbClr val="6B7C72"/>
                </a:solidFill>
                <a:latin typeface="Book Antiqua"/>
                <a:ea typeface="Book Antiqua"/>
                <a:cs typeface="Book Antiqua"/>
                <a:sym typeface="Book Antiqu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extLst>
      <p:ext uri="{BB962C8B-B14F-4D97-AF65-F5344CB8AC3E}">
        <p14:creationId xmlns:p14="http://schemas.microsoft.com/office/powerpoint/2010/main" val="25522670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568171" y="408373"/>
            <a:ext cx="11014229" cy="1039427"/>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rgbClr val="6B7C72"/>
              </a:buClr>
              <a:buSzPts val="3500"/>
              <a:buFont typeface="Book Antiqua"/>
              <a:buNone/>
              <a:defRPr sz="3500" b="0" i="0" u="none" strike="noStrike" cap="none">
                <a:solidFill>
                  <a:srgbClr val="6B7C72"/>
                </a:solidFill>
                <a:latin typeface="Book Antiqua"/>
                <a:ea typeface="Book Antiqua"/>
                <a:cs typeface="Book Antiqua"/>
                <a:sym typeface="Book Antiqu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9" name="Shape 109"/>
          <p:cNvSpPr txBox="1">
            <a:spLocks noGrp="1"/>
          </p:cNvSpPr>
          <p:nvPr>
            <p:ph type="body" idx="1"/>
          </p:nvPr>
        </p:nvSpPr>
        <p:spPr>
          <a:xfrm rot="5400000">
            <a:off x="3909219" y="-1547019"/>
            <a:ext cx="4373563" cy="10972800"/>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accent1"/>
              </a:buClr>
              <a:buSzPts val="2400"/>
              <a:buFont typeface="Arial"/>
              <a:buChar char="•"/>
              <a:defRPr sz="2400" b="0" i="0" u="none" strike="noStrike" cap="none">
                <a:solidFill>
                  <a:schemeClr val="dk2"/>
                </a:solidFill>
                <a:latin typeface="Century Gothic"/>
                <a:ea typeface="Century Gothic"/>
                <a:cs typeface="Century Gothic"/>
                <a:sym typeface="Century Gothic"/>
              </a:defRPr>
            </a:lvl1pPr>
            <a:lvl2pPr marL="914400" marR="0" lvl="1" indent="-355600" algn="l" rtl="0">
              <a:spcBef>
                <a:spcPts val="400"/>
              </a:spcBef>
              <a:spcAft>
                <a:spcPts val="0"/>
              </a:spcAft>
              <a:buClr>
                <a:schemeClr val="accent2"/>
              </a:buClr>
              <a:buSzPts val="2000"/>
              <a:buFont typeface="Arial"/>
              <a:buChar char="•"/>
              <a:defRPr sz="2000" b="0" i="0" u="none" strike="noStrike" cap="none">
                <a:solidFill>
                  <a:schemeClr val="dk2"/>
                </a:solidFill>
                <a:latin typeface="Century Gothic"/>
                <a:ea typeface="Century Gothic"/>
                <a:cs typeface="Century Gothic"/>
                <a:sym typeface="Century Gothic"/>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dk2"/>
                </a:solidFill>
                <a:latin typeface="Century Gothic"/>
                <a:ea typeface="Century Gothic"/>
                <a:cs typeface="Century Gothic"/>
                <a:sym typeface="Century Gothic"/>
              </a:defRPr>
            </a:lvl3pPr>
            <a:lvl4pPr marL="1828800" marR="0" lvl="3" indent="-330200" algn="l" rtl="0">
              <a:spcBef>
                <a:spcPts val="320"/>
              </a:spcBef>
              <a:spcAft>
                <a:spcPts val="0"/>
              </a:spcAft>
              <a:buClr>
                <a:schemeClr val="accent4"/>
              </a:buClr>
              <a:buSzPts val="1600"/>
              <a:buFont typeface="Arial"/>
              <a:buChar char="•"/>
              <a:defRPr sz="1600" b="0" i="0" u="none" strike="noStrike" cap="none">
                <a:solidFill>
                  <a:schemeClr val="dk2"/>
                </a:solidFill>
                <a:latin typeface="Century Gothic"/>
                <a:ea typeface="Century Gothic"/>
                <a:cs typeface="Century Gothic"/>
                <a:sym typeface="Century Gothic"/>
              </a:defRPr>
            </a:lvl4pPr>
            <a:lvl5pPr marL="2286000" marR="0" lvl="4" indent="-330200" algn="l" rtl="0">
              <a:spcBef>
                <a:spcPts val="320"/>
              </a:spcBef>
              <a:spcAft>
                <a:spcPts val="0"/>
              </a:spcAft>
              <a:buClr>
                <a:schemeClr val="accent5"/>
              </a:buClr>
              <a:buSzPts val="1600"/>
              <a:buFont typeface="Arial"/>
              <a:buChar char="•"/>
              <a:defRPr sz="1600" b="0" i="0" u="none" strike="noStrike" cap="none">
                <a:solidFill>
                  <a:schemeClr val="dk2"/>
                </a:solidFill>
                <a:latin typeface="Century Gothic"/>
                <a:ea typeface="Century Gothic"/>
                <a:cs typeface="Century Gothic"/>
                <a:sym typeface="Century Gothic"/>
              </a:defRPr>
            </a:lvl5pPr>
            <a:lvl6pPr marL="2743200" marR="0" lvl="5" indent="-317500" algn="l" rtl="0">
              <a:spcBef>
                <a:spcPts val="280"/>
              </a:spcBef>
              <a:spcAft>
                <a:spcPts val="0"/>
              </a:spcAft>
              <a:buClr>
                <a:schemeClr val="accent1"/>
              </a:buClr>
              <a:buSzPts val="1400"/>
              <a:buFont typeface="Arial"/>
              <a:buChar char="•"/>
              <a:defRPr sz="1400" b="0" i="0" u="none" strike="noStrike" cap="none">
                <a:solidFill>
                  <a:schemeClr val="dk2"/>
                </a:solidFill>
                <a:latin typeface="Century Gothic"/>
                <a:ea typeface="Century Gothic"/>
                <a:cs typeface="Century Gothic"/>
                <a:sym typeface="Century Gothic"/>
              </a:defRPr>
            </a:lvl6pPr>
            <a:lvl7pPr marL="3200400" marR="0" lvl="6" indent="-317500" algn="l" rtl="0">
              <a:spcBef>
                <a:spcPts val="280"/>
              </a:spcBef>
              <a:spcAft>
                <a:spcPts val="0"/>
              </a:spcAft>
              <a:buClr>
                <a:schemeClr val="accent2"/>
              </a:buClr>
              <a:buSzPts val="1400"/>
              <a:buFont typeface="Arial"/>
              <a:buChar char="•"/>
              <a:defRPr sz="1400" b="0" i="0" u="none" strike="noStrike" cap="none">
                <a:solidFill>
                  <a:schemeClr val="dk2"/>
                </a:solidFill>
                <a:latin typeface="Century Gothic"/>
                <a:ea typeface="Century Gothic"/>
                <a:cs typeface="Century Gothic"/>
                <a:sym typeface="Century Gothic"/>
              </a:defRPr>
            </a:lvl7pPr>
            <a:lvl8pPr marL="3657600" marR="0" lvl="7" indent="-317500" algn="l" rtl="0">
              <a:spcBef>
                <a:spcPts val="280"/>
              </a:spcBef>
              <a:spcAft>
                <a:spcPts val="0"/>
              </a:spcAft>
              <a:buClr>
                <a:schemeClr val="accent3"/>
              </a:buClr>
              <a:buSzPts val="1400"/>
              <a:buFont typeface="Arial"/>
              <a:buChar char="•"/>
              <a:defRPr sz="1400" b="0" i="0" u="none" strike="noStrike" cap="none">
                <a:solidFill>
                  <a:schemeClr val="dk2"/>
                </a:solidFill>
                <a:latin typeface="Century Gothic"/>
                <a:ea typeface="Century Gothic"/>
                <a:cs typeface="Century Gothic"/>
                <a:sym typeface="Century Gothic"/>
              </a:defRPr>
            </a:lvl8pPr>
            <a:lvl9pPr marL="4114800" marR="0" lvl="8" indent="-317500" algn="l" rtl="0">
              <a:spcBef>
                <a:spcPts val="280"/>
              </a:spcBef>
              <a:spcAft>
                <a:spcPts val="0"/>
              </a:spcAft>
              <a:buClr>
                <a:schemeClr val="accent4"/>
              </a:buClr>
              <a:buSzPts val="1400"/>
              <a:buFont typeface="Arial"/>
              <a:buChar char="•"/>
              <a:defRPr sz="1400" b="0" i="0" u="none" strike="noStrike" cap="none">
                <a:solidFill>
                  <a:schemeClr val="dk2"/>
                </a:solidFill>
                <a:latin typeface="Century Gothic"/>
                <a:ea typeface="Century Gothic"/>
                <a:cs typeface="Century Gothic"/>
                <a:sym typeface="Century Gothic"/>
              </a:defRPr>
            </a:lvl9pPr>
          </a:lstStyle>
          <a:p>
            <a:endParaRPr/>
          </a:p>
        </p:txBody>
      </p:sp>
      <p:sp>
        <p:nvSpPr>
          <p:cNvPr id="110" name="Shape 110"/>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chemeClr val="dk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11" name="Shape 111"/>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chemeClr val="dk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12" name="Shape 11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Century Gothic"/>
                <a:ea typeface="Century Gothic"/>
                <a:cs typeface="Century Gothic"/>
                <a:sym typeface="Century Gothic"/>
              </a:defRPr>
            </a:lvl1pPr>
            <a:lvl2pPr marL="0" marR="0" lvl="1" indent="0" algn="r" rtl="0">
              <a:spcBef>
                <a:spcPts val="0"/>
              </a:spcBef>
              <a:buNone/>
              <a:defRPr sz="1200">
                <a:solidFill>
                  <a:schemeClr val="dk2"/>
                </a:solidFill>
                <a:latin typeface="Century Gothic"/>
                <a:ea typeface="Century Gothic"/>
                <a:cs typeface="Century Gothic"/>
                <a:sym typeface="Century Gothic"/>
              </a:defRPr>
            </a:lvl2pPr>
            <a:lvl3pPr marL="0" marR="0" lvl="2" indent="0" algn="r" rtl="0">
              <a:spcBef>
                <a:spcPts val="0"/>
              </a:spcBef>
              <a:buNone/>
              <a:defRPr sz="1200">
                <a:solidFill>
                  <a:schemeClr val="dk2"/>
                </a:solidFill>
                <a:latin typeface="Century Gothic"/>
                <a:ea typeface="Century Gothic"/>
                <a:cs typeface="Century Gothic"/>
                <a:sym typeface="Century Gothic"/>
              </a:defRPr>
            </a:lvl3pPr>
            <a:lvl4pPr marL="0" marR="0" lvl="3" indent="0" algn="r" rtl="0">
              <a:spcBef>
                <a:spcPts val="0"/>
              </a:spcBef>
              <a:buNone/>
              <a:defRPr sz="1200">
                <a:solidFill>
                  <a:schemeClr val="dk2"/>
                </a:solidFill>
                <a:latin typeface="Century Gothic"/>
                <a:ea typeface="Century Gothic"/>
                <a:cs typeface="Century Gothic"/>
                <a:sym typeface="Century Gothic"/>
              </a:defRPr>
            </a:lvl4pPr>
            <a:lvl5pPr marL="0" marR="0" lvl="4" indent="0" algn="r" rtl="0">
              <a:spcBef>
                <a:spcPts val="0"/>
              </a:spcBef>
              <a:buNone/>
              <a:defRPr sz="1200">
                <a:solidFill>
                  <a:schemeClr val="dk2"/>
                </a:solidFill>
                <a:latin typeface="Century Gothic"/>
                <a:ea typeface="Century Gothic"/>
                <a:cs typeface="Century Gothic"/>
                <a:sym typeface="Century Gothic"/>
              </a:defRPr>
            </a:lvl5pPr>
            <a:lvl6pPr marL="0" marR="0" lvl="5" indent="0" algn="r" rtl="0">
              <a:spcBef>
                <a:spcPts val="0"/>
              </a:spcBef>
              <a:buNone/>
              <a:defRPr sz="1200">
                <a:solidFill>
                  <a:schemeClr val="dk2"/>
                </a:solidFill>
                <a:latin typeface="Century Gothic"/>
                <a:ea typeface="Century Gothic"/>
                <a:cs typeface="Century Gothic"/>
                <a:sym typeface="Century Gothic"/>
              </a:defRPr>
            </a:lvl6pPr>
            <a:lvl7pPr marL="0" marR="0" lvl="6" indent="0" algn="r" rtl="0">
              <a:spcBef>
                <a:spcPts val="0"/>
              </a:spcBef>
              <a:buNone/>
              <a:defRPr sz="1200">
                <a:solidFill>
                  <a:schemeClr val="dk2"/>
                </a:solidFill>
                <a:latin typeface="Century Gothic"/>
                <a:ea typeface="Century Gothic"/>
                <a:cs typeface="Century Gothic"/>
                <a:sym typeface="Century Gothic"/>
              </a:defRPr>
            </a:lvl7pPr>
            <a:lvl8pPr marL="0" marR="0" lvl="7" indent="0" algn="r" rtl="0">
              <a:spcBef>
                <a:spcPts val="0"/>
              </a:spcBef>
              <a:buNone/>
              <a:defRPr sz="1200">
                <a:solidFill>
                  <a:schemeClr val="dk2"/>
                </a:solidFill>
                <a:latin typeface="Century Gothic"/>
                <a:ea typeface="Century Gothic"/>
                <a:cs typeface="Century Gothic"/>
                <a:sym typeface="Century Gothic"/>
              </a:defRPr>
            </a:lvl8pPr>
            <a:lvl9pPr marL="0" marR="0" lvl="8" indent="0" algn="r" rtl="0">
              <a:spcBef>
                <a:spcPts val="0"/>
              </a:spcBef>
              <a:buNone/>
              <a:defRPr sz="1200">
                <a:solidFill>
                  <a:schemeClr val="dk2"/>
                </a:solidFill>
                <a:latin typeface="Century Gothic"/>
                <a:ea typeface="Century Gothic"/>
                <a:cs typeface="Century Gothic"/>
                <a:sym typeface="Century Gothic"/>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3054297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 Title and Text">
    <p:spTree>
      <p:nvGrpSpPr>
        <p:cNvPr id="1" name="Shape 113"/>
        <p:cNvGrpSpPr/>
        <p:nvPr/>
      </p:nvGrpSpPr>
      <p:grpSpPr>
        <a:xfrm>
          <a:off x="0" y="0"/>
          <a:ext cx="0" cy="0"/>
          <a:chOff x="0" y="0"/>
          <a:chExt cx="0" cy="0"/>
        </a:xfrm>
      </p:grpSpPr>
      <p:sp>
        <p:nvSpPr>
          <p:cNvPr id="114" name="Shape 114"/>
          <p:cNvSpPr/>
          <p:nvPr/>
        </p:nvSpPr>
        <p:spPr>
          <a:xfrm>
            <a:off x="9148936" y="228600"/>
            <a:ext cx="2479040" cy="6122634"/>
          </a:xfrm>
          <a:prstGeom prst="rect">
            <a:avLst/>
          </a:prstGeom>
          <a:solidFill>
            <a:srgbClr val="FFFFFF">
              <a:alpha val="84705"/>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15" name="Shape 115"/>
          <p:cNvSpPr/>
          <p:nvPr/>
        </p:nvSpPr>
        <p:spPr>
          <a:xfrm>
            <a:off x="9273634" y="351410"/>
            <a:ext cx="2229647" cy="5877017"/>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entury Gothic"/>
              <a:ea typeface="Century Gothic"/>
              <a:cs typeface="Century Gothic"/>
              <a:sym typeface="Century Gothic"/>
            </a:endParaRPr>
          </a:p>
        </p:txBody>
      </p:sp>
      <p:sp>
        <p:nvSpPr>
          <p:cNvPr id="116" name="Shape 116"/>
          <p:cNvSpPr txBox="1">
            <a:spLocks noGrp="1"/>
          </p:cNvSpPr>
          <p:nvPr>
            <p:ph type="title"/>
          </p:nvPr>
        </p:nvSpPr>
        <p:spPr>
          <a:xfrm rot="5400000">
            <a:off x="7493967" y="2299564"/>
            <a:ext cx="5788981" cy="1980708"/>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rgbClr val="6B7C72"/>
              </a:buClr>
              <a:buSzPts val="3500"/>
              <a:buFont typeface="Book Antiqua"/>
              <a:buNone/>
              <a:defRPr sz="3500" b="0" i="0" u="none" strike="noStrike" cap="none">
                <a:solidFill>
                  <a:srgbClr val="6B7C72"/>
                </a:solidFill>
                <a:latin typeface="Book Antiqua"/>
                <a:ea typeface="Book Antiqua"/>
                <a:cs typeface="Book Antiqua"/>
                <a:sym typeface="Book Antiqu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7" name="Shape 117"/>
          <p:cNvSpPr txBox="1">
            <a:spLocks noGrp="1"/>
          </p:cNvSpPr>
          <p:nvPr>
            <p:ph type="body" idx="1"/>
          </p:nvPr>
        </p:nvSpPr>
        <p:spPr>
          <a:xfrm rot="5400000">
            <a:off x="1828800" y="-838200"/>
            <a:ext cx="5791201" cy="8229600"/>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accent1"/>
              </a:buClr>
              <a:buSzPts val="2400"/>
              <a:buFont typeface="Arial"/>
              <a:buChar char="•"/>
              <a:defRPr sz="2400" b="0" i="0" u="none" strike="noStrike" cap="none">
                <a:solidFill>
                  <a:schemeClr val="dk2"/>
                </a:solidFill>
                <a:latin typeface="Century Gothic"/>
                <a:ea typeface="Century Gothic"/>
                <a:cs typeface="Century Gothic"/>
                <a:sym typeface="Century Gothic"/>
              </a:defRPr>
            </a:lvl1pPr>
            <a:lvl2pPr marL="914400" marR="0" lvl="1" indent="-355600" algn="l" rtl="0">
              <a:spcBef>
                <a:spcPts val="400"/>
              </a:spcBef>
              <a:spcAft>
                <a:spcPts val="0"/>
              </a:spcAft>
              <a:buClr>
                <a:schemeClr val="accent2"/>
              </a:buClr>
              <a:buSzPts val="2000"/>
              <a:buFont typeface="Arial"/>
              <a:buChar char="•"/>
              <a:defRPr sz="2000" b="0" i="0" u="none" strike="noStrike" cap="none">
                <a:solidFill>
                  <a:schemeClr val="dk2"/>
                </a:solidFill>
                <a:latin typeface="Century Gothic"/>
                <a:ea typeface="Century Gothic"/>
                <a:cs typeface="Century Gothic"/>
                <a:sym typeface="Century Gothic"/>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dk2"/>
                </a:solidFill>
                <a:latin typeface="Century Gothic"/>
                <a:ea typeface="Century Gothic"/>
                <a:cs typeface="Century Gothic"/>
                <a:sym typeface="Century Gothic"/>
              </a:defRPr>
            </a:lvl3pPr>
            <a:lvl4pPr marL="1828800" marR="0" lvl="3" indent="-330200" algn="l" rtl="0">
              <a:spcBef>
                <a:spcPts val="320"/>
              </a:spcBef>
              <a:spcAft>
                <a:spcPts val="0"/>
              </a:spcAft>
              <a:buClr>
                <a:schemeClr val="accent4"/>
              </a:buClr>
              <a:buSzPts val="1600"/>
              <a:buFont typeface="Arial"/>
              <a:buChar char="•"/>
              <a:defRPr sz="1600" b="0" i="0" u="none" strike="noStrike" cap="none">
                <a:solidFill>
                  <a:schemeClr val="dk2"/>
                </a:solidFill>
                <a:latin typeface="Century Gothic"/>
                <a:ea typeface="Century Gothic"/>
                <a:cs typeface="Century Gothic"/>
                <a:sym typeface="Century Gothic"/>
              </a:defRPr>
            </a:lvl4pPr>
            <a:lvl5pPr marL="2286000" marR="0" lvl="4" indent="-330200" algn="l" rtl="0">
              <a:spcBef>
                <a:spcPts val="320"/>
              </a:spcBef>
              <a:spcAft>
                <a:spcPts val="0"/>
              </a:spcAft>
              <a:buClr>
                <a:schemeClr val="accent5"/>
              </a:buClr>
              <a:buSzPts val="1600"/>
              <a:buFont typeface="Arial"/>
              <a:buChar char="•"/>
              <a:defRPr sz="1600" b="0" i="0" u="none" strike="noStrike" cap="none">
                <a:solidFill>
                  <a:schemeClr val="dk2"/>
                </a:solidFill>
                <a:latin typeface="Century Gothic"/>
                <a:ea typeface="Century Gothic"/>
                <a:cs typeface="Century Gothic"/>
                <a:sym typeface="Century Gothic"/>
              </a:defRPr>
            </a:lvl5pPr>
            <a:lvl6pPr marL="2743200" marR="0" lvl="5" indent="-317500" algn="l" rtl="0">
              <a:spcBef>
                <a:spcPts val="280"/>
              </a:spcBef>
              <a:spcAft>
                <a:spcPts val="0"/>
              </a:spcAft>
              <a:buClr>
                <a:schemeClr val="accent1"/>
              </a:buClr>
              <a:buSzPts val="1400"/>
              <a:buFont typeface="Arial"/>
              <a:buChar char="•"/>
              <a:defRPr sz="1400" b="0" i="0" u="none" strike="noStrike" cap="none">
                <a:solidFill>
                  <a:schemeClr val="dk2"/>
                </a:solidFill>
                <a:latin typeface="Century Gothic"/>
                <a:ea typeface="Century Gothic"/>
                <a:cs typeface="Century Gothic"/>
                <a:sym typeface="Century Gothic"/>
              </a:defRPr>
            </a:lvl6pPr>
            <a:lvl7pPr marL="3200400" marR="0" lvl="6" indent="-317500" algn="l" rtl="0">
              <a:spcBef>
                <a:spcPts val="280"/>
              </a:spcBef>
              <a:spcAft>
                <a:spcPts val="0"/>
              </a:spcAft>
              <a:buClr>
                <a:schemeClr val="accent2"/>
              </a:buClr>
              <a:buSzPts val="1400"/>
              <a:buFont typeface="Arial"/>
              <a:buChar char="•"/>
              <a:defRPr sz="1400" b="0" i="0" u="none" strike="noStrike" cap="none">
                <a:solidFill>
                  <a:schemeClr val="dk2"/>
                </a:solidFill>
                <a:latin typeface="Century Gothic"/>
                <a:ea typeface="Century Gothic"/>
                <a:cs typeface="Century Gothic"/>
                <a:sym typeface="Century Gothic"/>
              </a:defRPr>
            </a:lvl7pPr>
            <a:lvl8pPr marL="3657600" marR="0" lvl="7" indent="-317500" algn="l" rtl="0">
              <a:spcBef>
                <a:spcPts val="280"/>
              </a:spcBef>
              <a:spcAft>
                <a:spcPts val="0"/>
              </a:spcAft>
              <a:buClr>
                <a:schemeClr val="accent3"/>
              </a:buClr>
              <a:buSzPts val="1400"/>
              <a:buFont typeface="Arial"/>
              <a:buChar char="•"/>
              <a:defRPr sz="1400" b="0" i="0" u="none" strike="noStrike" cap="none">
                <a:solidFill>
                  <a:schemeClr val="dk2"/>
                </a:solidFill>
                <a:latin typeface="Century Gothic"/>
                <a:ea typeface="Century Gothic"/>
                <a:cs typeface="Century Gothic"/>
                <a:sym typeface="Century Gothic"/>
              </a:defRPr>
            </a:lvl8pPr>
            <a:lvl9pPr marL="4114800" marR="0" lvl="8" indent="-317500" algn="l" rtl="0">
              <a:spcBef>
                <a:spcPts val="280"/>
              </a:spcBef>
              <a:spcAft>
                <a:spcPts val="0"/>
              </a:spcAft>
              <a:buClr>
                <a:schemeClr val="accent4"/>
              </a:buClr>
              <a:buSzPts val="1400"/>
              <a:buFont typeface="Arial"/>
              <a:buChar char="•"/>
              <a:defRPr sz="1400" b="0" i="0" u="none" strike="noStrike" cap="none">
                <a:solidFill>
                  <a:schemeClr val="dk2"/>
                </a:solidFill>
                <a:latin typeface="Century Gothic"/>
                <a:ea typeface="Century Gothic"/>
                <a:cs typeface="Century Gothic"/>
                <a:sym typeface="Century Gothic"/>
              </a:defRPr>
            </a:lvl9pPr>
          </a:lstStyle>
          <a:p>
            <a:endParaRPr/>
          </a:p>
        </p:txBody>
      </p:sp>
      <p:sp>
        <p:nvSpPr>
          <p:cNvPr id="118" name="Shape 118"/>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a:solidFill>
                  <a:schemeClr val="dk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19" name="Shape 119"/>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a:solidFill>
                  <a:schemeClr val="dk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20" name="Shape 120"/>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Century Gothic"/>
                <a:ea typeface="Century Gothic"/>
                <a:cs typeface="Century Gothic"/>
                <a:sym typeface="Century Gothic"/>
              </a:defRPr>
            </a:lvl1pPr>
            <a:lvl2pPr marL="0" marR="0" lvl="1" indent="0" algn="r" rtl="0">
              <a:spcBef>
                <a:spcPts val="0"/>
              </a:spcBef>
              <a:buNone/>
              <a:defRPr sz="1200">
                <a:solidFill>
                  <a:schemeClr val="dk2"/>
                </a:solidFill>
                <a:latin typeface="Century Gothic"/>
                <a:ea typeface="Century Gothic"/>
                <a:cs typeface="Century Gothic"/>
                <a:sym typeface="Century Gothic"/>
              </a:defRPr>
            </a:lvl2pPr>
            <a:lvl3pPr marL="0" marR="0" lvl="2" indent="0" algn="r" rtl="0">
              <a:spcBef>
                <a:spcPts val="0"/>
              </a:spcBef>
              <a:buNone/>
              <a:defRPr sz="1200">
                <a:solidFill>
                  <a:schemeClr val="dk2"/>
                </a:solidFill>
                <a:latin typeface="Century Gothic"/>
                <a:ea typeface="Century Gothic"/>
                <a:cs typeface="Century Gothic"/>
                <a:sym typeface="Century Gothic"/>
              </a:defRPr>
            </a:lvl3pPr>
            <a:lvl4pPr marL="0" marR="0" lvl="3" indent="0" algn="r" rtl="0">
              <a:spcBef>
                <a:spcPts val="0"/>
              </a:spcBef>
              <a:buNone/>
              <a:defRPr sz="1200">
                <a:solidFill>
                  <a:schemeClr val="dk2"/>
                </a:solidFill>
                <a:latin typeface="Century Gothic"/>
                <a:ea typeface="Century Gothic"/>
                <a:cs typeface="Century Gothic"/>
                <a:sym typeface="Century Gothic"/>
              </a:defRPr>
            </a:lvl4pPr>
            <a:lvl5pPr marL="0" marR="0" lvl="4" indent="0" algn="r" rtl="0">
              <a:spcBef>
                <a:spcPts val="0"/>
              </a:spcBef>
              <a:buNone/>
              <a:defRPr sz="1200">
                <a:solidFill>
                  <a:schemeClr val="dk2"/>
                </a:solidFill>
                <a:latin typeface="Century Gothic"/>
                <a:ea typeface="Century Gothic"/>
                <a:cs typeface="Century Gothic"/>
                <a:sym typeface="Century Gothic"/>
              </a:defRPr>
            </a:lvl5pPr>
            <a:lvl6pPr marL="0" marR="0" lvl="5" indent="0" algn="r" rtl="0">
              <a:spcBef>
                <a:spcPts val="0"/>
              </a:spcBef>
              <a:buNone/>
              <a:defRPr sz="1200">
                <a:solidFill>
                  <a:schemeClr val="dk2"/>
                </a:solidFill>
                <a:latin typeface="Century Gothic"/>
                <a:ea typeface="Century Gothic"/>
                <a:cs typeface="Century Gothic"/>
                <a:sym typeface="Century Gothic"/>
              </a:defRPr>
            </a:lvl6pPr>
            <a:lvl7pPr marL="0" marR="0" lvl="6" indent="0" algn="r" rtl="0">
              <a:spcBef>
                <a:spcPts val="0"/>
              </a:spcBef>
              <a:buNone/>
              <a:defRPr sz="1200">
                <a:solidFill>
                  <a:schemeClr val="dk2"/>
                </a:solidFill>
                <a:latin typeface="Century Gothic"/>
                <a:ea typeface="Century Gothic"/>
                <a:cs typeface="Century Gothic"/>
                <a:sym typeface="Century Gothic"/>
              </a:defRPr>
            </a:lvl7pPr>
            <a:lvl8pPr marL="0" marR="0" lvl="7" indent="0" algn="r" rtl="0">
              <a:spcBef>
                <a:spcPts val="0"/>
              </a:spcBef>
              <a:buNone/>
              <a:defRPr sz="1200">
                <a:solidFill>
                  <a:schemeClr val="dk2"/>
                </a:solidFill>
                <a:latin typeface="Century Gothic"/>
                <a:ea typeface="Century Gothic"/>
                <a:cs typeface="Century Gothic"/>
                <a:sym typeface="Century Gothic"/>
              </a:defRPr>
            </a:lvl8pPr>
            <a:lvl9pPr marL="0" marR="0" lvl="8" indent="0" algn="r" rtl="0">
              <a:spcBef>
                <a:spcPts val="0"/>
              </a:spcBef>
              <a:buNone/>
              <a:defRPr sz="1200">
                <a:solidFill>
                  <a:schemeClr val="dk2"/>
                </a:solidFill>
                <a:latin typeface="Century Gothic"/>
                <a:ea typeface="Century Gothic"/>
                <a:cs typeface="Century Gothic"/>
                <a:sym typeface="Century Gothic"/>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193887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flipV="1">
            <a:off x="0" y="6309360"/>
            <a:ext cx="12188825"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a:off x="16736" y="0"/>
            <a:ext cx="12188825" cy="548640"/>
            <a:chOff x="0" y="0"/>
            <a:chExt cx="12188825" cy="713232"/>
          </a:xfrm>
        </p:grpSpPr>
        <p:sp>
          <p:nvSpPr>
            <p:cNvPr id="12" name="Rectangle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9E583DDF-CA54-461A-A486-592D2374C532}" type="datetimeFigureOut">
              <a:rPr lang="en-US"/>
              <a:t>4/17/2018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
        <p:nvSpPr>
          <p:cNvPr id="2" name="Title 1"/>
          <p:cNvSpPr>
            <a:spLocks noGrp="1"/>
          </p:cNvSpPr>
          <p:nvPr>
            <p:ph type="title"/>
          </p:nvPr>
        </p:nvSpPr>
        <p:spPr>
          <a:xfrm>
            <a:off x="1295400" y="1188720"/>
            <a:ext cx="9601200" cy="2514600"/>
          </a:xfrm>
        </p:spPr>
        <p:txBody>
          <a:bodyPr anchor="b">
            <a:normAutofit/>
          </a:bodyPr>
          <a:lstStyle>
            <a:lvl1pPr algn="ctr">
              <a:defRPr sz="5400" b="0">
                <a:solidFill>
                  <a:schemeClr val="tx1">
                    <a:lumMod val="75000"/>
                  </a:schemeClr>
                </a:solidFill>
              </a:defRPr>
            </a:lvl1pPr>
          </a:lstStyle>
          <a:p>
            <a:r>
              <a:rPr lang="en-US"/>
              <a:t>Click to edit Master title style</a:t>
            </a:r>
            <a:endParaRPr/>
          </a:p>
        </p:txBody>
      </p:sp>
      <p:sp>
        <p:nvSpPr>
          <p:cNvPr id="3" name="Text Placeholder 2"/>
          <p:cNvSpPr>
            <a:spLocks noGrp="1"/>
          </p:cNvSpPr>
          <p:nvPr>
            <p:ph type="body" idx="1"/>
          </p:nvPr>
        </p:nvSpPr>
        <p:spPr>
          <a:xfrm>
            <a:off x="1295400" y="3749040"/>
            <a:ext cx="9601200" cy="914400"/>
          </a:xfrm>
        </p:spPr>
        <p:txBody>
          <a:bodyPr anchor="t"/>
          <a:lstStyle>
            <a:lvl1pPr marL="0" indent="0" algn="ctr">
              <a:spcBef>
                <a:spcPts val="0"/>
              </a:spcBef>
              <a:buNone/>
              <a:defRPr sz="2000" cap="all"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154046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0A879FD0-C37A-4F50-8F3B-5FA0D9D0B42F}" type="datetimeFigureOut">
              <a:rPr lang="en-US"/>
              <a:t>4/17/2018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D06EF73-9DB8-4763-865F-2F88181A4732}" type="slidenum">
              <a:rPr/>
              <a:t>‹#›</a:t>
            </a:fld>
            <a:endParaRPr/>
          </a:p>
        </p:txBody>
      </p:sp>
    </p:spTree>
    <p:extLst>
      <p:ext uri="{BB962C8B-B14F-4D97-AF65-F5344CB8AC3E}">
        <p14:creationId xmlns:p14="http://schemas.microsoft.com/office/powerpoint/2010/main" val="253739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4112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7888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9E583DDF-CA54-461A-A486-592D2374C532}" type="datetimeFigureOut">
              <a:rPr lang="en-US"/>
              <a:t>4/17/2018</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2317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9E583DDF-CA54-461A-A486-592D2374C532}" type="datetimeFigureOut">
              <a:rPr lang="en-US"/>
              <a:t>4/17/2018</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083958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83DDF-CA54-461A-A486-592D2374C532}" type="datetimeFigureOut">
              <a:rPr lang="en-US"/>
              <a:t>4/17/2018</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189756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0" y="0"/>
            <a:ext cx="12188825"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8138160" y="1828800"/>
            <a:ext cx="3657600" cy="2286000"/>
          </a:xfrm>
        </p:spPr>
        <p:txBody>
          <a:bodyPr anchor="b">
            <a:normAutofit/>
          </a:bodyPr>
          <a:lstStyle>
            <a:lvl1pPr>
              <a:defRPr sz="3400" b="0"/>
            </a:lvl1pPr>
          </a:lstStyle>
          <a:p>
            <a:r>
              <a:rPr lang="en-US"/>
              <a:t>Click to edit Master title style</a:t>
            </a:r>
            <a:endParaRPr/>
          </a:p>
        </p:txBody>
      </p:sp>
      <p:sp>
        <p:nvSpPr>
          <p:cNvPr id="3" name="Content Placeholder 2"/>
          <p:cNvSpPr>
            <a:spLocks noGrp="1"/>
          </p:cNvSpPr>
          <p:nvPr>
            <p:ph idx="1"/>
          </p:nvPr>
        </p:nvSpPr>
        <p:spPr>
          <a:xfrm>
            <a:off x="548640" y="1005840"/>
            <a:ext cx="7223760" cy="49377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4/17/2018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549763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160" y="1828800"/>
            <a:ext cx="3657600" cy="2286000"/>
          </a:xfrm>
        </p:spPr>
        <p:txBody>
          <a:bodyPr anchor="b">
            <a:normAutofit/>
          </a:bodyPr>
          <a:lstStyle>
            <a:lvl1pPr>
              <a:defRPr sz="3400" b="0"/>
            </a:lvl1pPr>
          </a:lstStyle>
          <a:p>
            <a:r>
              <a:rPr lang="en-US"/>
              <a:t>Click to edit Master title style</a:t>
            </a:r>
            <a:endParaRPr/>
          </a:p>
        </p:txBody>
      </p:sp>
      <p:sp>
        <p:nvSpPr>
          <p:cNvPr id="3" name="Picture Placeholder 2"/>
          <p:cNvSpPr>
            <a:spLocks noGrp="1"/>
          </p:cNvSpPr>
          <p:nvPr>
            <p:ph type="pic" idx="1"/>
          </p:nvPr>
        </p:nvSpPr>
        <p:spPr>
          <a:xfrm>
            <a:off x="548640" y="548640"/>
            <a:ext cx="6675120" cy="5760720"/>
          </a:xfrm>
          <a:noFill/>
        </p:spPr>
        <p:txBody>
          <a:bodyPr/>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4/17/2018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grpSp>
        <p:nvGrpSpPr>
          <p:cNvPr id="8" name="Group 7"/>
          <p:cNvGrpSpPr/>
          <p:nvPr/>
        </p:nvGrpSpPr>
        <p:grpSpPr>
          <a:xfrm>
            <a:off x="0" y="0"/>
            <a:ext cx="7772400"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flipV="1">
            <a:off x="0" y="6309360"/>
            <a:ext cx="7772400" cy="548640"/>
            <a:chOff x="0" y="0"/>
            <a:chExt cx="12188825" cy="713232"/>
          </a:xfrm>
        </p:grpSpPr>
        <p:sp>
          <p:nvSpPr>
            <p:cNvPr id="12" name="Rectangle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4" name="Group 13"/>
          <p:cNvGrpSpPr/>
          <p:nvPr/>
        </p:nvGrpSpPr>
        <p:grpSpPr>
          <a:xfrm rot="5400000" flipV="1">
            <a:off x="-3154680" y="3154680"/>
            <a:ext cx="6858000" cy="548640"/>
            <a:chOff x="0" y="0"/>
            <a:chExt cx="12188825" cy="713232"/>
          </a:xfrm>
        </p:grpSpPr>
        <p:sp>
          <p:nvSpPr>
            <p:cNvPr id="15" name="Rectangle 14"/>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7" name="Group 16"/>
          <p:cNvGrpSpPr/>
          <p:nvPr/>
        </p:nvGrpSpPr>
        <p:grpSpPr>
          <a:xfrm rot="16200000" flipH="1" flipV="1">
            <a:off x="4069079" y="3154681"/>
            <a:ext cx="6858000" cy="548640"/>
            <a:chOff x="0" y="0"/>
            <a:chExt cx="12188825" cy="713232"/>
          </a:xfrm>
        </p:grpSpPr>
        <p:sp>
          <p:nvSpPr>
            <p:cNvPr id="18" name="Rectangle 17"/>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extLst>
      <p:ext uri="{BB962C8B-B14F-4D97-AF65-F5344CB8AC3E}">
        <p14:creationId xmlns:p14="http://schemas.microsoft.com/office/powerpoint/2010/main" val="1071669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6000"/>
              </a:schemeClr>
            </a:gs>
            <a:gs pos="79000">
              <a:schemeClr val="bg1"/>
            </a:gs>
          </a:gsLst>
          <a:lin ang="5400000" scaled="0"/>
        </a:gradFill>
        <a:effectLst/>
      </p:bgPr>
    </p:bg>
    <p:spTree>
      <p:nvGrpSpPr>
        <p:cNvPr id="1" name=""/>
        <p:cNvGrpSpPr/>
        <p:nvPr/>
      </p:nvGrpSpPr>
      <p:grpSpPr>
        <a:xfrm>
          <a:off x="0" y="0"/>
          <a:ext cx="0" cy="0"/>
          <a:chOff x="0" y="0"/>
          <a:chExt cx="0" cy="0"/>
        </a:xfrm>
      </p:grpSpPr>
      <p:grpSp>
        <p:nvGrpSpPr>
          <p:cNvPr id="8" name="Group 7"/>
          <p:cNvGrpSpPr/>
          <p:nvPr/>
        </p:nvGrpSpPr>
        <p:grpSpPr bwMode="auto">
          <a:xfrm flipV="1">
            <a:off x="0" y="6309360"/>
            <a:ext cx="12188825" cy="548640"/>
            <a:chOff x="0" y="0"/>
            <a:chExt cx="12188825" cy="713232"/>
          </a:xfrm>
        </p:grpSpPr>
        <p:sp>
          <p:nvSpPr>
            <p:cNvPr id="9" name="Rectangle 8"/>
            <p:cNvSpPr/>
            <p:nvPr/>
          </p:nvSpPr>
          <p:spPr bwMode="auto">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bwMode="auto">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341120" y="438912"/>
            <a:ext cx="9509760" cy="1088136"/>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673352"/>
            <a:ext cx="950976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875776" y="6391656"/>
            <a:ext cx="960120" cy="237744"/>
          </a:xfrm>
          <a:prstGeom prst="rect">
            <a:avLst/>
          </a:prstGeom>
        </p:spPr>
        <p:txBody>
          <a:bodyPr vert="horz" lIns="91440" tIns="45720" rIns="91440" bIns="45720" rtlCol="0" anchor="ctr"/>
          <a:lstStyle>
            <a:lvl1pPr algn="r">
              <a:defRPr sz="800">
                <a:solidFill>
                  <a:schemeClr val="tx1"/>
                </a:solidFill>
              </a:defRPr>
            </a:lvl1pPr>
          </a:lstStyle>
          <a:p>
            <a:fld id="{9E583DDF-CA54-461A-A486-592D2374C532}" type="datetimeFigureOut">
              <a:rPr lang="en-US"/>
              <a:pPr/>
              <a:t>4/17/2018</a:t>
            </a:fld>
            <a:endParaRPr/>
          </a:p>
        </p:txBody>
      </p:sp>
      <p:sp>
        <p:nvSpPr>
          <p:cNvPr id="5" name="Footer Placeholder 4"/>
          <p:cNvSpPr>
            <a:spLocks noGrp="1"/>
          </p:cNvSpPr>
          <p:nvPr>
            <p:ph type="ftr" sz="quarter" idx="3"/>
          </p:nvPr>
        </p:nvSpPr>
        <p:spPr>
          <a:xfrm>
            <a:off x="1341120" y="6391656"/>
            <a:ext cx="7159752" cy="237744"/>
          </a:xfrm>
          <a:prstGeom prst="rect">
            <a:avLst/>
          </a:prstGeom>
        </p:spPr>
        <p:txBody>
          <a:bodyPr vert="horz" lIns="91440" tIns="45720" rIns="91440" bIns="45720" rtlCol="0" anchor="ctr"/>
          <a:lstStyle>
            <a:lvl1pPr algn="l">
              <a:defRPr sz="800" cap="all" baseline="0">
                <a:solidFill>
                  <a:schemeClr val="tx1"/>
                </a:solidFill>
              </a:defRPr>
            </a:lvl1pPr>
          </a:lstStyle>
          <a:p>
            <a:endParaRPr/>
          </a:p>
        </p:txBody>
      </p:sp>
      <p:sp>
        <p:nvSpPr>
          <p:cNvPr id="6" name="Slide Number Placeholder 5"/>
          <p:cNvSpPr>
            <a:spLocks noGrp="1"/>
          </p:cNvSpPr>
          <p:nvPr>
            <p:ph type="sldNum" sz="quarter" idx="4"/>
          </p:nvPr>
        </p:nvSpPr>
        <p:spPr>
          <a:xfrm>
            <a:off x="10210800" y="6391656"/>
            <a:ext cx="640080" cy="237744"/>
          </a:xfrm>
          <a:prstGeom prst="rect">
            <a:avLst/>
          </a:prstGeom>
        </p:spPr>
        <p:txBody>
          <a:bodyPr vert="horz" lIns="91440" tIns="45720" rIns="91440" bIns="45720" rtlCol="0" anchor="ctr"/>
          <a:lstStyle>
            <a:lvl1pPr algn="r">
              <a:defRPr sz="800">
                <a:solidFill>
                  <a:schemeClr val="tx1"/>
                </a:solidFill>
              </a:defRPr>
            </a:lvl1pPr>
          </a:lstStyle>
          <a:p>
            <a:fld id="{CA8D9AD5-F248-4919-864A-CFD76CC027D6}" type="slidenum">
              <a:rPr/>
              <a:pPr/>
              <a:t>‹#›</a:t>
            </a:fld>
            <a:endParaRPr/>
          </a:p>
        </p:txBody>
      </p:sp>
    </p:spTree>
    <p:extLst>
      <p:ext uri="{BB962C8B-B14F-4D97-AF65-F5344CB8AC3E}">
        <p14:creationId xmlns:p14="http://schemas.microsoft.com/office/powerpoint/2010/main" val="8290379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pos="3840">
          <p15:clr>
            <a:srgbClr val="F26B43"/>
          </p15:clr>
        </p15:guide>
        <p15:guide id="5" orient="horz" pos="216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4">
            <a:alphaModFix/>
          </a:blip>
          <a:tile tx="0" ty="0" sx="100000" sy="100000" flip="none" algn="tl"/>
        </a:blipFill>
        <a:effectLst/>
      </p:bgPr>
    </p:bg>
    <p:spTree>
      <p:nvGrpSpPr>
        <p:cNvPr id="1" name="Shape 9"/>
        <p:cNvGrpSpPr/>
        <p:nvPr/>
      </p:nvGrpSpPr>
      <p:grpSpPr>
        <a:xfrm>
          <a:off x="0" y="0"/>
          <a:ext cx="0" cy="0"/>
          <a:chOff x="0" y="0"/>
          <a:chExt cx="0" cy="0"/>
        </a:xfrm>
      </p:grpSpPr>
      <p:sp>
        <p:nvSpPr>
          <p:cNvPr id="10" name="Shape 10"/>
          <p:cNvSpPr/>
          <p:nvPr/>
        </p:nvSpPr>
        <p:spPr>
          <a:xfrm>
            <a:off x="0" y="0"/>
            <a:ext cx="121920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1" name="Shape 11"/>
          <p:cNvSpPr/>
          <p:nvPr/>
        </p:nvSpPr>
        <p:spPr>
          <a:xfrm>
            <a:off x="121920" y="101600"/>
            <a:ext cx="11948160" cy="6664960"/>
          </a:xfrm>
          <a:prstGeom prst="roundRect">
            <a:avLst>
              <a:gd name="adj" fmla="val 1735"/>
            </a:avLst>
          </a:prstGeom>
          <a:blipFill rotWithShape="1">
            <a:blip r:embed="rId14">
              <a:alphaModFix/>
            </a:blip>
            <a:tile tx="0" ty="0" sx="100000" sy="100000" flip="none" algn="tl"/>
          </a:blip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2" name="Shape 12"/>
          <p:cNvSpPr txBox="1">
            <a:spLocks noGrp="1"/>
          </p:cNvSpPr>
          <p:nvPr>
            <p:ph type="body" idx="1"/>
          </p:nvPr>
        </p:nvSpPr>
        <p:spPr>
          <a:xfrm>
            <a:off x="609600" y="1752601"/>
            <a:ext cx="10972800" cy="4373563"/>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accent1"/>
              </a:buClr>
              <a:buSzPts val="2400"/>
              <a:buFont typeface="Arial"/>
              <a:buChar char="•"/>
              <a:defRPr sz="2400" b="0" i="0" u="none" strike="noStrike" cap="none">
                <a:solidFill>
                  <a:schemeClr val="dk2"/>
                </a:solidFill>
                <a:latin typeface="Century Gothic"/>
                <a:ea typeface="Century Gothic"/>
                <a:cs typeface="Century Gothic"/>
                <a:sym typeface="Century Gothic"/>
              </a:defRPr>
            </a:lvl1pPr>
            <a:lvl2pPr marL="914400" marR="0" lvl="1" indent="-355600" algn="l" rtl="0">
              <a:spcBef>
                <a:spcPts val="400"/>
              </a:spcBef>
              <a:spcAft>
                <a:spcPts val="0"/>
              </a:spcAft>
              <a:buClr>
                <a:schemeClr val="accent2"/>
              </a:buClr>
              <a:buSzPts val="2000"/>
              <a:buFont typeface="Arial"/>
              <a:buChar char="•"/>
              <a:defRPr sz="2000" b="0" i="0" u="none" strike="noStrike" cap="none">
                <a:solidFill>
                  <a:schemeClr val="dk2"/>
                </a:solidFill>
                <a:latin typeface="Century Gothic"/>
                <a:ea typeface="Century Gothic"/>
                <a:cs typeface="Century Gothic"/>
                <a:sym typeface="Century Gothic"/>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dk2"/>
                </a:solidFill>
                <a:latin typeface="Century Gothic"/>
                <a:ea typeface="Century Gothic"/>
                <a:cs typeface="Century Gothic"/>
                <a:sym typeface="Century Gothic"/>
              </a:defRPr>
            </a:lvl3pPr>
            <a:lvl4pPr marL="1828800" marR="0" lvl="3" indent="-330200" algn="l" rtl="0">
              <a:spcBef>
                <a:spcPts val="320"/>
              </a:spcBef>
              <a:spcAft>
                <a:spcPts val="0"/>
              </a:spcAft>
              <a:buClr>
                <a:schemeClr val="accent4"/>
              </a:buClr>
              <a:buSzPts val="1600"/>
              <a:buFont typeface="Arial"/>
              <a:buChar char="•"/>
              <a:defRPr sz="1600" b="0" i="0" u="none" strike="noStrike" cap="none">
                <a:solidFill>
                  <a:schemeClr val="dk2"/>
                </a:solidFill>
                <a:latin typeface="Century Gothic"/>
                <a:ea typeface="Century Gothic"/>
                <a:cs typeface="Century Gothic"/>
                <a:sym typeface="Century Gothic"/>
              </a:defRPr>
            </a:lvl4pPr>
            <a:lvl5pPr marL="2286000" marR="0" lvl="4" indent="-330200" algn="l" rtl="0">
              <a:spcBef>
                <a:spcPts val="320"/>
              </a:spcBef>
              <a:spcAft>
                <a:spcPts val="0"/>
              </a:spcAft>
              <a:buClr>
                <a:schemeClr val="accent5"/>
              </a:buClr>
              <a:buSzPts val="1600"/>
              <a:buFont typeface="Arial"/>
              <a:buChar char="•"/>
              <a:defRPr sz="1600" b="0" i="0" u="none" strike="noStrike" cap="none">
                <a:solidFill>
                  <a:schemeClr val="dk2"/>
                </a:solidFill>
                <a:latin typeface="Century Gothic"/>
                <a:ea typeface="Century Gothic"/>
                <a:cs typeface="Century Gothic"/>
                <a:sym typeface="Century Gothic"/>
              </a:defRPr>
            </a:lvl5pPr>
            <a:lvl6pPr marL="2743200" marR="0" lvl="5" indent="-317500" algn="l" rtl="0">
              <a:spcBef>
                <a:spcPts val="280"/>
              </a:spcBef>
              <a:spcAft>
                <a:spcPts val="0"/>
              </a:spcAft>
              <a:buClr>
                <a:schemeClr val="accent1"/>
              </a:buClr>
              <a:buSzPts val="1400"/>
              <a:buFont typeface="Arial"/>
              <a:buChar char="•"/>
              <a:defRPr sz="1400" b="0" i="0" u="none" strike="noStrike" cap="none">
                <a:solidFill>
                  <a:schemeClr val="dk2"/>
                </a:solidFill>
                <a:latin typeface="Century Gothic"/>
                <a:ea typeface="Century Gothic"/>
                <a:cs typeface="Century Gothic"/>
                <a:sym typeface="Century Gothic"/>
              </a:defRPr>
            </a:lvl6pPr>
            <a:lvl7pPr marL="3200400" marR="0" lvl="6" indent="-317500" algn="l" rtl="0">
              <a:spcBef>
                <a:spcPts val="280"/>
              </a:spcBef>
              <a:spcAft>
                <a:spcPts val="0"/>
              </a:spcAft>
              <a:buClr>
                <a:schemeClr val="accent2"/>
              </a:buClr>
              <a:buSzPts val="1400"/>
              <a:buFont typeface="Arial"/>
              <a:buChar char="•"/>
              <a:defRPr sz="1400" b="0" i="0" u="none" strike="noStrike" cap="none">
                <a:solidFill>
                  <a:schemeClr val="dk2"/>
                </a:solidFill>
                <a:latin typeface="Century Gothic"/>
                <a:ea typeface="Century Gothic"/>
                <a:cs typeface="Century Gothic"/>
                <a:sym typeface="Century Gothic"/>
              </a:defRPr>
            </a:lvl7pPr>
            <a:lvl8pPr marL="3657600" marR="0" lvl="7" indent="-317500" algn="l" rtl="0">
              <a:spcBef>
                <a:spcPts val="280"/>
              </a:spcBef>
              <a:spcAft>
                <a:spcPts val="0"/>
              </a:spcAft>
              <a:buClr>
                <a:schemeClr val="accent3"/>
              </a:buClr>
              <a:buSzPts val="1400"/>
              <a:buFont typeface="Arial"/>
              <a:buChar char="•"/>
              <a:defRPr sz="1400" b="0" i="0" u="none" strike="noStrike" cap="none">
                <a:solidFill>
                  <a:schemeClr val="dk2"/>
                </a:solidFill>
                <a:latin typeface="Century Gothic"/>
                <a:ea typeface="Century Gothic"/>
                <a:cs typeface="Century Gothic"/>
                <a:sym typeface="Century Gothic"/>
              </a:defRPr>
            </a:lvl8pPr>
            <a:lvl9pPr marL="4114800" marR="0" lvl="8" indent="-317500" algn="l" rtl="0">
              <a:spcBef>
                <a:spcPts val="280"/>
              </a:spcBef>
              <a:spcAft>
                <a:spcPts val="0"/>
              </a:spcAft>
              <a:buClr>
                <a:schemeClr val="accent4"/>
              </a:buClr>
              <a:buSzPts val="1400"/>
              <a:buFont typeface="Arial"/>
              <a:buChar char="•"/>
              <a:defRPr sz="1400" b="0" i="0" u="none" strike="noStrike" cap="none">
                <a:solidFill>
                  <a:schemeClr val="dk2"/>
                </a:solidFill>
                <a:latin typeface="Century Gothic"/>
                <a:ea typeface="Century Gothic"/>
                <a:cs typeface="Century Gothic"/>
                <a:sym typeface="Century Gothic"/>
              </a:defRPr>
            </a:lvl9pPr>
          </a:lstStyle>
          <a:p>
            <a:endParaRPr/>
          </a:p>
        </p:txBody>
      </p:sp>
      <p:sp>
        <p:nvSpPr>
          <p:cNvPr id="13" name="Shape 13"/>
          <p:cNvSpPr txBox="1">
            <a:spLocks noGrp="1"/>
          </p:cNvSpPr>
          <p:nvPr>
            <p:ph type="dt" idx="10"/>
          </p:nvPr>
        </p:nvSpPr>
        <p:spPr>
          <a:xfrm>
            <a:off x="609600" y="6356351"/>
            <a:ext cx="2844800"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chemeClr val="dk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4" name="Shape 14"/>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chemeClr val="dk2"/>
                </a:solidFill>
                <a:latin typeface="Century Gothic"/>
                <a:ea typeface="Century Gothic"/>
                <a:cs typeface="Century Gothic"/>
                <a:sym typeface="Century Gothic"/>
              </a:defRPr>
            </a:lvl1pPr>
            <a:lvl2pPr marR="0" lvl="1"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2pPr>
            <a:lvl3pPr marR="0" lvl="2"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3pPr>
            <a:lvl4pPr marR="0" lvl="3"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4pPr>
            <a:lvl5pPr marR="0" lvl="4"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6pPr>
            <a:lvl7pPr marR="0" lvl="6"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7pPr>
            <a:lvl8pPr marR="0" lvl="7"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8pPr>
            <a:lvl9pPr marR="0" lvl="8" algn="l" rtl="0">
              <a:spcBef>
                <a:spcPts val="0"/>
              </a:spcBef>
              <a:spcAft>
                <a:spcPts val="0"/>
              </a:spcAft>
              <a:buSzPts val="1400"/>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5" name="Shape 15"/>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2"/>
                </a:solidFill>
                <a:latin typeface="Century Gothic"/>
                <a:ea typeface="Century Gothic"/>
                <a:cs typeface="Century Gothic"/>
                <a:sym typeface="Century Gothic"/>
              </a:defRPr>
            </a:lvl1pPr>
            <a:lvl2pPr marL="0" marR="0" lvl="1" indent="0" algn="r" rtl="0">
              <a:spcBef>
                <a:spcPts val="0"/>
              </a:spcBef>
              <a:buNone/>
              <a:defRPr sz="1200" b="0" i="0" u="none" strike="noStrike" cap="none">
                <a:solidFill>
                  <a:schemeClr val="dk2"/>
                </a:solidFill>
                <a:latin typeface="Century Gothic"/>
                <a:ea typeface="Century Gothic"/>
                <a:cs typeface="Century Gothic"/>
                <a:sym typeface="Century Gothic"/>
              </a:defRPr>
            </a:lvl2pPr>
            <a:lvl3pPr marL="0" marR="0" lvl="2" indent="0" algn="r" rtl="0">
              <a:spcBef>
                <a:spcPts val="0"/>
              </a:spcBef>
              <a:buNone/>
              <a:defRPr sz="1200" b="0" i="0" u="none" strike="noStrike" cap="none">
                <a:solidFill>
                  <a:schemeClr val="dk2"/>
                </a:solidFill>
                <a:latin typeface="Century Gothic"/>
                <a:ea typeface="Century Gothic"/>
                <a:cs typeface="Century Gothic"/>
                <a:sym typeface="Century Gothic"/>
              </a:defRPr>
            </a:lvl3pPr>
            <a:lvl4pPr marL="0" marR="0" lvl="3" indent="0" algn="r" rtl="0">
              <a:spcBef>
                <a:spcPts val="0"/>
              </a:spcBef>
              <a:buNone/>
              <a:defRPr sz="1200" b="0" i="0" u="none" strike="noStrike" cap="none">
                <a:solidFill>
                  <a:schemeClr val="dk2"/>
                </a:solidFill>
                <a:latin typeface="Century Gothic"/>
                <a:ea typeface="Century Gothic"/>
                <a:cs typeface="Century Gothic"/>
                <a:sym typeface="Century Gothic"/>
              </a:defRPr>
            </a:lvl4pPr>
            <a:lvl5pPr marL="0" marR="0" lvl="4" indent="0" algn="r" rtl="0">
              <a:spcBef>
                <a:spcPts val="0"/>
              </a:spcBef>
              <a:buNone/>
              <a:defRPr sz="1200" b="0" i="0" u="none" strike="noStrike" cap="none">
                <a:solidFill>
                  <a:schemeClr val="dk2"/>
                </a:solidFill>
                <a:latin typeface="Century Gothic"/>
                <a:ea typeface="Century Gothic"/>
                <a:cs typeface="Century Gothic"/>
                <a:sym typeface="Century Gothic"/>
              </a:defRPr>
            </a:lvl5pPr>
            <a:lvl6pPr marL="0" marR="0" lvl="5" indent="0" algn="r" rtl="0">
              <a:spcBef>
                <a:spcPts val="0"/>
              </a:spcBef>
              <a:buNone/>
              <a:defRPr sz="1200" b="0" i="0" u="none" strike="noStrike" cap="none">
                <a:solidFill>
                  <a:schemeClr val="dk2"/>
                </a:solidFill>
                <a:latin typeface="Century Gothic"/>
                <a:ea typeface="Century Gothic"/>
                <a:cs typeface="Century Gothic"/>
                <a:sym typeface="Century Gothic"/>
              </a:defRPr>
            </a:lvl6pPr>
            <a:lvl7pPr marL="0" marR="0" lvl="6" indent="0" algn="r" rtl="0">
              <a:spcBef>
                <a:spcPts val="0"/>
              </a:spcBef>
              <a:buNone/>
              <a:defRPr sz="1200" b="0" i="0" u="none" strike="noStrike" cap="none">
                <a:solidFill>
                  <a:schemeClr val="dk2"/>
                </a:solidFill>
                <a:latin typeface="Century Gothic"/>
                <a:ea typeface="Century Gothic"/>
                <a:cs typeface="Century Gothic"/>
                <a:sym typeface="Century Gothic"/>
              </a:defRPr>
            </a:lvl7pPr>
            <a:lvl8pPr marL="0" marR="0" lvl="7" indent="0" algn="r" rtl="0">
              <a:spcBef>
                <a:spcPts val="0"/>
              </a:spcBef>
              <a:buNone/>
              <a:defRPr sz="1200" b="0" i="0" u="none" strike="noStrike" cap="none">
                <a:solidFill>
                  <a:schemeClr val="dk2"/>
                </a:solidFill>
                <a:latin typeface="Century Gothic"/>
                <a:ea typeface="Century Gothic"/>
                <a:cs typeface="Century Gothic"/>
                <a:sym typeface="Century Gothic"/>
              </a:defRPr>
            </a:lvl8pPr>
            <a:lvl9pPr marL="0" marR="0" lvl="8" indent="0" algn="r" rtl="0">
              <a:spcBef>
                <a:spcPts val="0"/>
              </a:spcBef>
              <a:buNone/>
              <a:defRPr sz="1200" b="0" i="0" u="none" strike="noStrike" cap="none">
                <a:solidFill>
                  <a:schemeClr val="dk2"/>
                </a:solidFill>
                <a:latin typeface="Century Gothic"/>
                <a:ea typeface="Century Gothic"/>
                <a:cs typeface="Century Gothic"/>
                <a:sym typeface="Century Gothic"/>
              </a:defRPr>
            </a:lvl9pPr>
          </a:lstStyle>
          <a:p>
            <a:fld id="{00000000-1234-1234-1234-123412341234}" type="slidenum">
              <a:rPr lang="en-US" smtClean="0"/>
              <a:pPr/>
              <a:t>‹#›</a:t>
            </a:fld>
            <a:endParaRPr lang="en-US"/>
          </a:p>
        </p:txBody>
      </p:sp>
      <p:sp>
        <p:nvSpPr>
          <p:cNvPr id="16" name="Shape 16"/>
          <p:cNvSpPr/>
          <p:nvPr/>
        </p:nvSpPr>
        <p:spPr>
          <a:xfrm>
            <a:off x="365760" y="278166"/>
            <a:ext cx="11460480" cy="1325880"/>
          </a:xfrm>
          <a:prstGeom prst="rect">
            <a:avLst/>
          </a:prstGeom>
          <a:solidFill>
            <a:srgbClr val="FFFFFF">
              <a:alpha val="82745"/>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7" name="Shape 17"/>
          <p:cNvSpPr/>
          <p:nvPr/>
        </p:nvSpPr>
        <p:spPr>
          <a:xfrm>
            <a:off x="497151" y="372862"/>
            <a:ext cx="11174027" cy="1118587"/>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entury Gothic"/>
              <a:ea typeface="Century Gothic"/>
              <a:cs typeface="Century Gothic"/>
              <a:sym typeface="Century Gothic"/>
            </a:endParaRPr>
          </a:p>
        </p:txBody>
      </p:sp>
      <p:sp>
        <p:nvSpPr>
          <p:cNvPr id="18" name="Shape 18"/>
          <p:cNvSpPr txBox="1">
            <a:spLocks noGrp="1"/>
          </p:cNvSpPr>
          <p:nvPr>
            <p:ph type="title"/>
          </p:nvPr>
        </p:nvSpPr>
        <p:spPr>
          <a:xfrm>
            <a:off x="568171" y="408373"/>
            <a:ext cx="11014229" cy="1039427"/>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Clr>
                <a:srgbClr val="6B7C72"/>
              </a:buClr>
              <a:buSzPts val="3500"/>
              <a:buFont typeface="Book Antiqua"/>
              <a:buNone/>
              <a:defRPr sz="3500" b="0" i="0" u="none" strike="noStrike" cap="none">
                <a:solidFill>
                  <a:srgbClr val="6B7C72"/>
                </a:solidFill>
                <a:latin typeface="Book Antiqua"/>
                <a:ea typeface="Book Antiqua"/>
                <a:cs typeface="Book Antiqua"/>
                <a:sym typeface="Book Antiqu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extLst>
      <p:ext uri="{BB962C8B-B14F-4D97-AF65-F5344CB8AC3E}">
        <p14:creationId xmlns:p14="http://schemas.microsoft.com/office/powerpoint/2010/main" val="1196773002"/>
      </p:ext>
    </p:extLst>
  </p:cSld>
  <p:clrMap bg1="lt1" tx1="dk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3" Type="http://schemas.openxmlformats.org/officeDocument/2006/relationships/hyperlink" Target="http://ed.ted.com/lessons/the-hidden-meanings-of-yin-and-yang-john-bellaimey"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158496"/>
            <a:ext cx="9509760" cy="1088136"/>
          </a:xfrm>
        </p:spPr>
        <p:txBody>
          <a:bodyPr>
            <a:normAutofit/>
          </a:bodyPr>
          <a:lstStyle/>
          <a:p>
            <a:r>
              <a:rPr lang="en-US" sz="4800" b="1" dirty="0"/>
              <a:t>Daoism/Taoism </a:t>
            </a:r>
          </a:p>
        </p:txBody>
      </p:sp>
      <p:sp>
        <p:nvSpPr>
          <p:cNvPr id="3" name="Content Placeholder 2"/>
          <p:cNvSpPr>
            <a:spLocks noGrp="1"/>
          </p:cNvSpPr>
          <p:nvPr>
            <p:ph idx="1"/>
          </p:nvPr>
        </p:nvSpPr>
        <p:spPr>
          <a:xfrm>
            <a:off x="3584448" y="1417736"/>
            <a:ext cx="8302752" cy="4934295"/>
          </a:xfrm>
        </p:spPr>
        <p:txBody>
          <a:bodyPr vert="horz" lIns="91440" tIns="45720" rIns="91440" bIns="45720" rtlCol="0" anchor="t">
            <a:noAutofit/>
          </a:bodyPr>
          <a:lstStyle/>
          <a:p>
            <a:pPr marL="45720" indent="0">
              <a:buNone/>
            </a:pPr>
            <a:r>
              <a:rPr lang="en-US" sz="3200" dirty="0">
                <a:solidFill>
                  <a:srgbClr val="FF0000"/>
                </a:solidFill>
              </a:rPr>
              <a:t>Called </a:t>
            </a:r>
            <a:r>
              <a:rPr lang="en-US" sz="3200" i="1" dirty="0" err="1">
                <a:solidFill>
                  <a:srgbClr val="FF0000"/>
                </a:solidFill>
              </a:rPr>
              <a:t>dàojiào</a:t>
            </a:r>
            <a:r>
              <a:rPr lang="en-US" sz="3200" i="1" dirty="0">
                <a:solidFill>
                  <a:srgbClr val="FF0000"/>
                </a:solidFill>
              </a:rPr>
              <a:t> </a:t>
            </a:r>
            <a:r>
              <a:rPr lang="ja-JP" altLang="en-US" sz="3200">
                <a:solidFill>
                  <a:srgbClr val="FF0000"/>
                </a:solidFill>
              </a:rPr>
              <a:t>道教 </a:t>
            </a:r>
            <a:endParaRPr lang="en-US"/>
          </a:p>
          <a:p>
            <a:pPr marL="45720" indent="0">
              <a:buNone/>
            </a:pPr>
            <a:r>
              <a:rPr lang="en-US" altLang="ja-JP" sz="3200" dirty="0">
                <a:solidFill>
                  <a:srgbClr val="FF0000"/>
                </a:solidFill>
              </a:rPr>
              <a:t>“the teachings of the Dao/Tao”</a:t>
            </a:r>
            <a:endParaRPr lang="en-US" dirty="0"/>
          </a:p>
          <a:p>
            <a:pPr marL="45720" indent="0">
              <a:buNone/>
            </a:pPr>
            <a:r>
              <a:rPr lang="en-US" sz="3200" b="1" dirty="0"/>
              <a:t>Founder: Laozi</a:t>
            </a:r>
          </a:p>
          <a:p>
            <a:pPr lvl="1"/>
            <a:r>
              <a:rPr lang="en-US" sz="2800" dirty="0"/>
              <a:t>Semi-Legendary figure </a:t>
            </a:r>
          </a:p>
          <a:p>
            <a:pPr lvl="1"/>
            <a:r>
              <a:rPr lang="en-US" sz="2800" dirty="0"/>
              <a:t>Traditional accounts said he was alive around the 6</a:t>
            </a:r>
            <a:r>
              <a:rPr lang="en-US" sz="2800" baseline="30000" dirty="0"/>
              <a:t>th</a:t>
            </a:r>
            <a:r>
              <a:rPr lang="en-US" sz="2800" dirty="0"/>
              <a:t> century BCE – a contemporary of Confucius </a:t>
            </a:r>
          </a:p>
          <a:p>
            <a:pPr lvl="1"/>
            <a:r>
              <a:rPr lang="en-US" sz="2800" dirty="0"/>
              <a:t>Some historians say that he was from the 5</a:t>
            </a:r>
            <a:r>
              <a:rPr lang="en-US" sz="2800" baseline="30000" dirty="0"/>
              <a:t>th</a:t>
            </a:r>
            <a:r>
              <a:rPr lang="en-US" sz="2800" dirty="0"/>
              <a:t> or 4</a:t>
            </a:r>
            <a:r>
              <a:rPr lang="en-US" sz="2800" baseline="30000" dirty="0"/>
              <a:t>th</a:t>
            </a:r>
            <a:r>
              <a:rPr lang="en-US" sz="2800" dirty="0"/>
              <a:t> century BCE (after Confucius) </a:t>
            </a:r>
          </a:p>
        </p:txBody>
      </p:sp>
      <p:pic>
        <p:nvPicPr>
          <p:cNvPr id="1026" name="Picture 2" descr="Image result for laoz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62" y="1673352"/>
            <a:ext cx="3160649" cy="4084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6559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97"/>
        <p:cNvGrpSpPr/>
        <p:nvPr/>
      </p:nvGrpSpPr>
      <p:grpSpPr>
        <a:xfrm>
          <a:off x="0" y="0"/>
          <a:ext cx="0" cy="0"/>
          <a:chOff x="0" y="0"/>
          <a:chExt cx="0" cy="0"/>
        </a:xfrm>
      </p:grpSpPr>
      <p:sp>
        <p:nvSpPr>
          <p:cNvPr id="598" name="Shape 598"/>
          <p:cNvSpPr txBox="1">
            <a:spLocks noGrp="1"/>
          </p:cNvSpPr>
          <p:nvPr>
            <p:ph type="title"/>
          </p:nvPr>
        </p:nvSpPr>
        <p:spPr>
          <a:xfrm>
            <a:off x="1950128" y="408373"/>
            <a:ext cx="8260672" cy="1039427"/>
          </a:xfrm>
          <a:prstGeom prst="rect">
            <a:avLst/>
          </a:prstGeom>
          <a:noFill/>
          <a:ln>
            <a:noFill/>
          </a:ln>
        </p:spPr>
        <p:txBody>
          <a:bodyPr spcFirstLastPara="1" wrap="square" lIns="91425" tIns="45700" rIns="91425" bIns="45700" anchor="ctr" anchorCtr="0">
            <a:noAutofit/>
          </a:bodyPr>
          <a:lstStyle/>
          <a:p>
            <a:r>
              <a:rPr lang="en-US"/>
              <a:t>WU-WEI</a:t>
            </a:r>
            <a:endParaRPr/>
          </a:p>
        </p:txBody>
      </p:sp>
      <p:sp>
        <p:nvSpPr>
          <p:cNvPr id="599" name="Shape 599"/>
          <p:cNvSpPr txBox="1">
            <a:spLocks noGrp="1"/>
          </p:cNvSpPr>
          <p:nvPr>
            <p:ph type="body" idx="1"/>
          </p:nvPr>
        </p:nvSpPr>
        <p:spPr>
          <a:xfrm>
            <a:off x="1981200" y="1752601"/>
            <a:ext cx="8229600" cy="4373563"/>
          </a:xfrm>
          <a:prstGeom prst="rect">
            <a:avLst/>
          </a:prstGeom>
          <a:noFill/>
          <a:ln>
            <a:noFill/>
          </a:ln>
        </p:spPr>
        <p:txBody>
          <a:bodyPr spcFirstLastPara="1" wrap="square" lIns="91425" tIns="45700" rIns="91425" bIns="45700" anchor="t" anchorCtr="0">
            <a:noAutofit/>
          </a:bodyPr>
          <a:lstStyle/>
          <a:p>
            <a:pPr marL="342900" indent="-203200">
              <a:spcBef>
                <a:spcPts val="0"/>
              </a:spcBef>
              <a:buSzPts val="3600"/>
            </a:pPr>
            <a:r>
              <a:rPr lang="en-US" sz="3600" dirty="0" smtClean="0"/>
              <a:t>=non-action, inaction</a:t>
            </a:r>
          </a:p>
          <a:p>
            <a:pPr marL="342900" indent="-203200">
              <a:spcBef>
                <a:spcPts val="0"/>
              </a:spcBef>
              <a:buSzPts val="3600"/>
            </a:pPr>
            <a:r>
              <a:rPr lang="en-US" sz="3600" dirty="0" smtClean="0"/>
              <a:t>The </a:t>
            </a:r>
            <a:r>
              <a:rPr lang="en-US" sz="3600" dirty="0"/>
              <a:t>idea of </a:t>
            </a:r>
            <a:r>
              <a:rPr lang="en-US" sz="3600" dirty="0" err="1"/>
              <a:t>wu-wei</a:t>
            </a:r>
            <a:r>
              <a:rPr lang="en-US" sz="3600" dirty="0"/>
              <a:t> does not mean that people should sit around and do nothing, rather </a:t>
            </a:r>
            <a:r>
              <a:rPr lang="en-US" sz="3600" b="1" dirty="0"/>
              <a:t>people should not indulge in useless efforts or actions or do anything that contradicts nature.</a:t>
            </a:r>
            <a:endParaRPr sz="3600" b="1" dirty="0"/>
          </a:p>
          <a:p>
            <a:pPr marL="342900" indent="-203200">
              <a:spcBef>
                <a:spcPts val="0"/>
              </a:spcBef>
              <a:buSzPts val="3600"/>
            </a:pPr>
            <a:r>
              <a:rPr lang="en-US" sz="3600" dirty="0"/>
              <a:t>Just let things happen.</a:t>
            </a:r>
            <a:endParaRPr sz="3600" dirty="0"/>
          </a:p>
        </p:txBody>
      </p:sp>
    </p:spTree>
    <p:extLst>
      <p:ext uri="{BB962C8B-B14F-4D97-AF65-F5344CB8AC3E}">
        <p14:creationId xmlns:p14="http://schemas.microsoft.com/office/powerpoint/2010/main" val="2608414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Wu Wei</a:t>
            </a:r>
            <a:endParaRPr lang="en-US" dirty="0"/>
          </a:p>
        </p:txBody>
      </p:sp>
      <p:sp>
        <p:nvSpPr>
          <p:cNvPr id="3" name="Content Placeholder 2"/>
          <p:cNvSpPr>
            <a:spLocks noGrp="1"/>
          </p:cNvSpPr>
          <p:nvPr>
            <p:ph idx="1"/>
          </p:nvPr>
        </p:nvSpPr>
        <p:spPr/>
        <p:txBody>
          <a:bodyPr/>
          <a:lstStyle/>
          <a:p>
            <a:r>
              <a:rPr lang="en-US" dirty="0"/>
              <a:t>https://www.youtube.com/watch?v=NvZi7ZV-SWI</a:t>
            </a:r>
          </a:p>
        </p:txBody>
      </p:sp>
    </p:spTree>
    <p:extLst>
      <p:ext uri="{BB962C8B-B14F-4D97-AF65-F5344CB8AC3E}">
        <p14:creationId xmlns:p14="http://schemas.microsoft.com/office/powerpoint/2010/main" val="3234278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https://www.youtube.com/watch?v=ezmR9Attpyc</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180832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Annotate the Dao</a:t>
            </a:r>
            <a:endParaRPr lang="en-US" dirty="0"/>
          </a:p>
        </p:txBody>
      </p:sp>
      <p:sp>
        <p:nvSpPr>
          <p:cNvPr id="4" name="Shape 605"/>
          <p:cNvSpPr txBox="1">
            <a:spLocks/>
          </p:cNvSpPr>
          <p:nvPr/>
        </p:nvSpPr>
        <p:spPr>
          <a:xfrm>
            <a:off x="680321" y="2079178"/>
            <a:ext cx="9951657" cy="4373563"/>
          </a:xfrm>
          <a:prstGeom prst="rect">
            <a:avLst/>
          </a:prstGeom>
          <a:noFill/>
          <a:ln>
            <a:noFill/>
          </a:ln>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342900" marR="0" lvl="0" indent="-228600" algn="l" defTabSz="914400" rtl="0" eaLnBrk="1" fontAlgn="auto" latinLnBrk="0" hangingPunct="1">
              <a:lnSpc>
                <a:spcPct val="115000"/>
              </a:lnSpc>
              <a:spcBef>
                <a:spcPts val="700"/>
              </a:spcBef>
              <a:spcAft>
                <a:spcPts val="0"/>
              </a:spcAft>
              <a:buClrTx/>
              <a:buSzPts val="3200"/>
              <a:buFont typeface="Century Gothic"/>
              <a:buChar char="•"/>
              <a:tabLst/>
              <a:defRPr/>
            </a:pPr>
            <a:r>
              <a:rPr kumimoji="0" lang="en-US" sz="3000" b="0" i="1" u="sng" strike="noStrike" kern="1200" cap="none" spc="0" normalizeH="0" baseline="0" noProof="0" dirty="0" smtClean="0">
                <a:ln>
                  <a:noFill/>
                </a:ln>
                <a:solidFill>
                  <a:srgbClr val="000000"/>
                </a:solidFill>
                <a:effectLst/>
                <a:uLnTx/>
                <a:uFillTx/>
                <a:latin typeface="Arial"/>
                <a:ea typeface="+mn-ea"/>
                <a:cs typeface="+mn-cs"/>
              </a:rPr>
              <a:t>With your partner…</a:t>
            </a:r>
          </a:p>
          <a:p>
            <a:pPr marL="342900" marR="0" lvl="0" indent="-228600" algn="l" defTabSz="914400" rtl="0" eaLnBrk="1" fontAlgn="auto" latinLnBrk="0" hangingPunct="1">
              <a:lnSpc>
                <a:spcPct val="115000"/>
              </a:lnSpc>
              <a:spcBef>
                <a:spcPts val="700"/>
              </a:spcBef>
              <a:spcAft>
                <a:spcPts val="0"/>
              </a:spcAft>
              <a:buClrTx/>
              <a:buSzPts val="3200"/>
              <a:buFont typeface="Century Gothic"/>
              <a:buChar char="•"/>
              <a:tabLst/>
              <a:defRPr/>
            </a:pPr>
            <a:r>
              <a:rPr kumimoji="0" lang="en-US" sz="3000" b="0" i="0" u="none" strike="noStrike" kern="1200" cap="none" spc="0" normalizeH="0" baseline="0" noProof="0" dirty="0" smtClean="0">
                <a:ln>
                  <a:noFill/>
                </a:ln>
                <a:solidFill>
                  <a:srgbClr val="000000"/>
                </a:solidFill>
                <a:effectLst/>
                <a:uLnTx/>
                <a:uFillTx/>
                <a:latin typeface="Arial"/>
                <a:ea typeface="+mn-ea"/>
                <a:cs typeface="+mn-cs"/>
              </a:rPr>
              <a:t>Find Paradoxes</a:t>
            </a:r>
          </a:p>
          <a:p>
            <a:pPr marL="342900" marR="0" lvl="0" indent="-228600" algn="l" defTabSz="914400" rtl="0" eaLnBrk="1" fontAlgn="auto" latinLnBrk="0" hangingPunct="1">
              <a:lnSpc>
                <a:spcPct val="115000"/>
              </a:lnSpc>
              <a:spcBef>
                <a:spcPts val="0"/>
              </a:spcBef>
              <a:spcAft>
                <a:spcPts val="0"/>
              </a:spcAft>
              <a:buClrTx/>
              <a:buSzPts val="3200"/>
              <a:buFont typeface="Century Gothic"/>
              <a:buChar char="•"/>
              <a:tabLst/>
              <a:defRPr/>
            </a:pPr>
            <a:r>
              <a:rPr kumimoji="0" lang="en-US" sz="3000" b="0" i="0" u="none" strike="noStrike" kern="1200" cap="none" spc="0" normalizeH="0" baseline="0" noProof="0" dirty="0" smtClean="0">
                <a:ln>
                  <a:noFill/>
                </a:ln>
                <a:solidFill>
                  <a:srgbClr val="000000"/>
                </a:solidFill>
                <a:effectLst/>
                <a:uLnTx/>
                <a:uFillTx/>
                <a:latin typeface="Arial"/>
                <a:ea typeface="+mn-ea"/>
                <a:cs typeface="+mn-cs"/>
              </a:rPr>
              <a:t>Find lines that represent the Taoist philosophy of </a:t>
            </a:r>
            <a:r>
              <a:rPr kumimoji="0" lang="en-US" sz="3000" b="0" i="1" u="none" strike="noStrike" kern="1200" cap="none" spc="0" normalizeH="0" baseline="0" noProof="0" dirty="0" smtClean="0">
                <a:ln>
                  <a:noFill/>
                </a:ln>
                <a:solidFill>
                  <a:srgbClr val="000000"/>
                </a:solidFill>
                <a:effectLst/>
                <a:uLnTx/>
                <a:uFillTx/>
                <a:latin typeface="Arial"/>
                <a:ea typeface="+mn-ea"/>
                <a:cs typeface="+mn-cs"/>
              </a:rPr>
              <a:t>Wu-Wei.</a:t>
            </a:r>
          </a:p>
          <a:p>
            <a:pPr marL="342900" marR="0" lvl="0" indent="-228600" algn="l" defTabSz="914400" rtl="0" eaLnBrk="1" fontAlgn="auto" latinLnBrk="0" hangingPunct="1">
              <a:lnSpc>
                <a:spcPct val="115000"/>
              </a:lnSpc>
              <a:spcBef>
                <a:spcPts val="0"/>
              </a:spcBef>
              <a:spcAft>
                <a:spcPts val="0"/>
              </a:spcAft>
              <a:buClrTx/>
              <a:buSzPts val="3200"/>
              <a:buFont typeface="Century Gothic"/>
              <a:buChar char="•"/>
              <a:tabLst/>
              <a:defRPr/>
            </a:pPr>
            <a:r>
              <a:rPr kumimoji="0" lang="en-US" sz="3000" b="0" i="0" u="none" strike="noStrike" kern="1200" cap="none" spc="0" normalizeH="0" baseline="0" noProof="0" dirty="0" smtClean="0">
                <a:ln>
                  <a:noFill/>
                </a:ln>
                <a:solidFill>
                  <a:srgbClr val="000000"/>
                </a:solidFill>
                <a:effectLst/>
                <a:uLnTx/>
                <a:uFillTx/>
                <a:latin typeface="Arial"/>
                <a:ea typeface="+mn-ea"/>
                <a:cs typeface="+mn-cs"/>
              </a:rPr>
              <a:t>Find connections to nature or returning to nature.</a:t>
            </a:r>
          </a:p>
          <a:p>
            <a:pPr marL="342900" marR="0" lvl="0" indent="-228600" algn="l" defTabSz="914400" rtl="0" eaLnBrk="1" fontAlgn="auto" latinLnBrk="0" hangingPunct="1">
              <a:lnSpc>
                <a:spcPct val="115000"/>
              </a:lnSpc>
              <a:spcBef>
                <a:spcPts val="0"/>
              </a:spcBef>
              <a:spcAft>
                <a:spcPts val="0"/>
              </a:spcAft>
              <a:buClrTx/>
              <a:buSzPts val="3200"/>
              <a:buFont typeface="Century Gothic"/>
              <a:buChar char="•"/>
              <a:tabLst/>
              <a:defRPr/>
            </a:pPr>
            <a:r>
              <a:rPr kumimoji="0" lang="en-US" sz="3000" b="0" i="0" u="none" strike="noStrike" kern="1200" cap="none" spc="0" normalizeH="0" baseline="0" noProof="0" dirty="0" smtClean="0">
                <a:ln>
                  <a:noFill/>
                </a:ln>
                <a:solidFill>
                  <a:srgbClr val="000000"/>
                </a:solidFill>
                <a:effectLst/>
                <a:uLnTx/>
                <a:uFillTx/>
                <a:latin typeface="Arial"/>
                <a:ea typeface="+mn-ea"/>
                <a:cs typeface="+mn-cs"/>
              </a:rPr>
              <a:t>Find clues to Qi</a:t>
            </a:r>
          </a:p>
          <a:p>
            <a:pPr marL="342900" marR="0" lvl="0" indent="-228600" algn="l" defTabSz="914400" rtl="0" eaLnBrk="1" fontAlgn="auto" latinLnBrk="0" hangingPunct="1">
              <a:lnSpc>
                <a:spcPct val="115000"/>
              </a:lnSpc>
              <a:spcBef>
                <a:spcPts val="0"/>
              </a:spcBef>
              <a:spcAft>
                <a:spcPts val="0"/>
              </a:spcAft>
              <a:buClrTx/>
              <a:buSzPts val="3200"/>
              <a:buFont typeface="Century Gothic"/>
              <a:buChar char="•"/>
              <a:tabLst/>
              <a:defRPr/>
            </a:pPr>
            <a:r>
              <a:rPr kumimoji="0" lang="en-US" sz="3000" b="0" i="0" u="none" strike="noStrike" kern="1200" cap="none" spc="0" normalizeH="0" baseline="0" noProof="0" dirty="0" smtClean="0">
                <a:ln>
                  <a:noFill/>
                </a:ln>
                <a:solidFill>
                  <a:srgbClr val="000000"/>
                </a:solidFill>
                <a:effectLst/>
                <a:uLnTx/>
                <a:uFillTx/>
                <a:latin typeface="Arial"/>
                <a:ea typeface="+mn-ea"/>
                <a:cs typeface="+mn-cs"/>
              </a:rPr>
              <a:t>What do you think it means?</a:t>
            </a:r>
          </a:p>
          <a:p>
            <a:pPr marL="0" marR="0" lvl="0" indent="0" algn="l" defTabSz="914400" rtl="0" eaLnBrk="1" fontAlgn="auto" latinLnBrk="0" hangingPunct="1">
              <a:lnSpc>
                <a:spcPct val="90000"/>
              </a:lnSpc>
              <a:spcBef>
                <a:spcPts val="640"/>
              </a:spcBef>
              <a:spcAft>
                <a:spcPts val="0"/>
              </a:spcAft>
              <a:buClrTx/>
              <a:buSzTx/>
              <a:buFont typeface="Arial" panose="020B0604020202020204" pitchFamily="34" charset="0"/>
              <a:buNone/>
              <a:tabLst/>
              <a:defRPr/>
            </a:pPr>
            <a:endParaRPr kumimoji="0" lang="en-US" sz="3200" b="0" i="0" u="none" strike="noStrike" kern="1200" cap="none" spc="0" normalizeH="0" baseline="0" noProof="0" dirty="0" smtClean="0">
              <a:ln>
                <a:noFill/>
              </a:ln>
              <a:solidFill>
                <a:srgbClr val="000000"/>
              </a:solidFill>
              <a:effectLst/>
              <a:uLnTx/>
              <a:uFillTx/>
              <a:latin typeface="Arial"/>
              <a:ea typeface="+mn-ea"/>
              <a:cs typeface="+mn-cs"/>
            </a:endParaRPr>
          </a:p>
          <a:p>
            <a:pPr marL="342900" marR="0" lvl="0" indent="-25400" algn="l" defTabSz="914400" rtl="0" eaLnBrk="1" fontAlgn="auto" latinLnBrk="0" hangingPunct="1">
              <a:lnSpc>
                <a:spcPct val="90000"/>
              </a:lnSpc>
              <a:spcBef>
                <a:spcPts val="640"/>
              </a:spcBef>
              <a:spcAft>
                <a:spcPts val="0"/>
              </a:spcAft>
              <a:buClrTx/>
              <a:buSzPts val="3200"/>
              <a:buFont typeface="Arial" panose="020B0604020202020204" pitchFamily="34" charset="0"/>
              <a:buNone/>
              <a:tabLst/>
              <a:defRPr/>
            </a:pPr>
            <a:endParaRPr kumimoji="0" lang="en-US" sz="3200" b="0" i="0" u="none" strike="noStrike" kern="1200" cap="none" spc="0" normalizeH="0" baseline="0" noProof="0" dirty="0" smtClean="0">
              <a:ln>
                <a:noFill/>
              </a:ln>
              <a:solidFill>
                <a:srgbClr val="000000"/>
              </a:solidFill>
              <a:effectLst/>
              <a:uLnTx/>
              <a:uFillTx/>
              <a:latin typeface="Arial"/>
              <a:ea typeface="+mn-ea"/>
              <a:cs typeface="+mn-cs"/>
            </a:endParaRPr>
          </a:p>
          <a:p>
            <a:pPr marL="342900" marR="0" lvl="0" indent="-228600" algn="l" defTabSz="914400" rtl="0" eaLnBrk="1" fontAlgn="auto" latinLnBrk="0" hangingPunct="1">
              <a:lnSpc>
                <a:spcPct val="90000"/>
              </a:lnSpc>
              <a:spcBef>
                <a:spcPts val="640"/>
              </a:spcBef>
              <a:spcAft>
                <a:spcPts val="0"/>
              </a:spcAft>
              <a:buClrTx/>
              <a:buSzPts val="3200"/>
              <a:buFont typeface="Arial" panose="020B0604020202020204" pitchFamily="34" charset="0"/>
              <a:buNone/>
              <a:tabLst/>
              <a:defRPr/>
            </a:pPr>
            <a:endParaRPr kumimoji="0" lang="en-US" sz="32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2811889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16"/>
        <p:cNvGrpSpPr/>
        <p:nvPr/>
      </p:nvGrpSpPr>
      <p:grpSpPr>
        <a:xfrm>
          <a:off x="0" y="0"/>
          <a:ext cx="0" cy="0"/>
          <a:chOff x="0" y="0"/>
          <a:chExt cx="0" cy="0"/>
        </a:xfrm>
      </p:grpSpPr>
      <p:sp>
        <p:nvSpPr>
          <p:cNvPr id="617" name="Shape 617"/>
          <p:cNvSpPr txBox="1">
            <a:spLocks noGrp="1"/>
          </p:cNvSpPr>
          <p:nvPr>
            <p:ph type="title"/>
          </p:nvPr>
        </p:nvSpPr>
        <p:spPr>
          <a:xfrm>
            <a:off x="1950128" y="408372"/>
            <a:ext cx="8260800" cy="1039500"/>
          </a:xfrm>
          <a:prstGeom prst="rect">
            <a:avLst/>
          </a:prstGeom>
          <a:noFill/>
          <a:ln>
            <a:noFill/>
          </a:ln>
        </p:spPr>
        <p:txBody>
          <a:bodyPr spcFirstLastPara="1" wrap="square" lIns="91425" tIns="45700" rIns="91425" bIns="45700" anchor="ctr" anchorCtr="0">
            <a:noAutofit/>
          </a:bodyPr>
          <a:lstStyle/>
          <a:p>
            <a:r>
              <a:rPr lang="en-US"/>
              <a:t>Lao Tzu’s Response to Confucianism</a:t>
            </a:r>
            <a:endParaRPr/>
          </a:p>
        </p:txBody>
      </p:sp>
      <p:sp>
        <p:nvSpPr>
          <p:cNvPr id="618" name="Shape 618"/>
          <p:cNvSpPr txBox="1">
            <a:spLocks noGrp="1"/>
          </p:cNvSpPr>
          <p:nvPr>
            <p:ph type="body" idx="1"/>
          </p:nvPr>
        </p:nvSpPr>
        <p:spPr>
          <a:xfrm>
            <a:off x="2032550" y="1588325"/>
            <a:ext cx="8229600" cy="4373700"/>
          </a:xfrm>
          <a:prstGeom prst="rect">
            <a:avLst/>
          </a:prstGeom>
          <a:noFill/>
          <a:ln>
            <a:noFill/>
          </a:ln>
        </p:spPr>
        <p:txBody>
          <a:bodyPr spcFirstLastPara="1" wrap="square" lIns="91425" tIns="45700" rIns="91425" bIns="45700" anchor="t" anchorCtr="0">
            <a:noAutofit/>
          </a:bodyPr>
          <a:lstStyle/>
          <a:p>
            <a:pPr marL="0" indent="0">
              <a:lnSpc>
                <a:spcPct val="115000"/>
              </a:lnSpc>
              <a:spcBef>
                <a:spcPts val="800"/>
              </a:spcBef>
              <a:buNone/>
            </a:pPr>
            <a:r>
              <a:rPr lang="en-US" sz="2800">
                <a:solidFill>
                  <a:srgbClr val="434343"/>
                </a:solidFill>
              </a:rPr>
              <a:t>“The ideal ruler would stop meddling in the lives of people, give up warfare and luxurious living, and guide his people back to a state of innocence, simplicity, and harmony with the Tao, a state that existed in the most ancient times before civilization appeared to arouse the material desires of the people and spur them to strife and warfare, before morality was invented to befuddle their minds and beguile them with vain distinctions.”</a:t>
            </a:r>
            <a:endParaRPr sz="2800">
              <a:solidFill>
                <a:srgbClr val="434343"/>
              </a:solidFill>
            </a:endParaRPr>
          </a:p>
          <a:p>
            <a:pPr marL="0" indent="0">
              <a:spcBef>
                <a:spcPts val="0"/>
              </a:spcBef>
              <a:buNone/>
            </a:pPr>
            <a:endParaRPr sz="3200">
              <a:solidFill>
                <a:srgbClr val="434343"/>
              </a:solidFill>
            </a:endParaRPr>
          </a:p>
          <a:p>
            <a:pPr marL="0" indent="0">
              <a:spcBef>
                <a:spcPts val="800"/>
              </a:spcBef>
              <a:buNone/>
            </a:pPr>
            <a:endParaRPr/>
          </a:p>
          <a:p>
            <a:pPr marL="68580" indent="0">
              <a:spcBef>
                <a:spcPts val="800"/>
              </a:spcBef>
              <a:buSzPts val="4000"/>
              <a:buNone/>
            </a:pPr>
            <a:endParaRPr sz="4000"/>
          </a:p>
        </p:txBody>
      </p:sp>
    </p:spTree>
    <p:extLst>
      <p:ext uri="{BB962C8B-B14F-4D97-AF65-F5344CB8AC3E}">
        <p14:creationId xmlns:p14="http://schemas.microsoft.com/office/powerpoint/2010/main" val="562115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158496"/>
            <a:ext cx="9509760" cy="1088136"/>
          </a:xfrm>
        </p:spPr>
        <p:txBody>
          <a:bodyPr>
            <a:normAutofit/>
          </a:bodyPr>
          <a:lstStyle/>
          <a:p>
            <a:r>
              <a:rPr lang="en-US" sz="4800" b="1" dirty="0"/>
              <a:t>Daoism/Taoism </a:t>
            </a:r>
          </a:p>
        </p:txBody>
      </p:sp>
      <p:sp>
        <p:nvSpPr>
          <p:cNvPr id="3" name="Content Placeholder 2"/>
          <p:cNvSpPr>
            <a:spLocks noGrp="1"/>
          </p:cNvSpPr>
          <p:nvPr>
            <p:ph idx="1"/>
          </p:nvPr>
        </p:nvSpPr>
        <p:spPr>
          <a:xfrm>
            <a:off x="3584448" y="1417736"/>
            <a:ext cx="8302752" cy="4934295"/>
          </a:xfrm>
        </p:spPr>
        <p:txBody>
          <a:bodyPr vert="horz" lIns="91440" tIns="45720" rIns="91440" bIns="45720" rtlCol="0" anchor="t">
            <a:noAutofit/>
          </a:bodyPr>
          <a:lstStyle/>
          <a:p>
            <a:pPr marL="45720" indent="0">
              <a:buNone/>
            </a:pPr>
            <a:r>
              <a:rPr lang="en-US" sz="3200" dirty="0">
                <a:solidFill>
                  <a:srgbClr val="FF0000"/>
                </a:solidFill>
              </a:rPr>
              <a:t>Called </a:t>
            </a:r>
            <a:r>
              <a:rPr lang="en-US" sz="3200" i="1" dirty="0" err="1">
                <a:solidFill>
                  <a:srgbClr val="FF0000"/>
                </a:solidFill>
              </a:rPr>
              <a:t>dàojiào</a:t>
            </a:r>
            <a:r>
              <a:rPr lang="en-US" sz="3200" i="1" dirty="0">
                <a:solidFill>
                  <a:srgbClr val="FF0000"/>
                </a:solidFill>
              </a:rPr>
              <a:t> </a:t>
            </a:r>
            <a:r>
              <a:rPr lang="ja-JP" altLang="en-US" sz="3200">
                <a:solidFill>
                  <a:srgbClr val="FF0000"/>
                </a:solidFill>
              </a:rPr>
              <a:t>道教 </a:t>
            </a:r>
            <a:endParaRPr lang="en-US"/>
          </a:p>
          <a:p>
            <a:pPr marL="45720" indent="0">
              <a:buNone/>
            </a:pPr>
            <a:r>
              <a:rPr lang="en-US" altLang="ja-JP" sz="3200" dirty="0">
                <a:solidFill>
                  <a:srgbClr val="FF0000"/>
                </a:solidFill>
              </a:rPr>
              <a:t>“the teachings of the Dao/Tao”</a:t>
            </a:r>
            <a:endParaRPr lang="en-US" dirty="0"/>
          </a:p>
          <a:p>
            <a:pPr marL="45720" indent="0">
              <a:buNone/>
            </a:pPr>
            <a:r>
              <a:rPr lang="en-US" sz="3200" b="1" dirty="0"/>
              <a:t>Founder: Laozi</a:t>
            </a:r>
          </a:p>
          <a:p>
            <a:pPr lvl="1"/>
            <a:r>
              <a:rPr lang="en-US" sz="2800" dirty="0"/>
              <a:t>Semi-Legendary figure </a:t>
            </a:r>
          </a:p>
          <a:p>
            <a:pPr lvl="1"/>
            <a:r>
              <a:rPr lang="en-US" sz="2800" dirty="0"/>
              <a:t>Traditional accounts said he was alive around the 6</a:t>
            </a:r>
            <a:r>
              <a:rPr lang="en-US" sz="2800" baseline="30000" dirty="0"/>
              <a:t>th</a:t>
            </a:r>
            <a:r>
              <a:rPr lang="en-US" sz="2800" dirty="0"/>
              <a:t> century BCE – a contemporary of Confucius </a:t>
            </a:r>
          </a:p>
          <a:p>
            <a:pPr lvl="1"/>
            <a:r>
              <a:rPr lang="en-US" sz="2800" dirty="0"/>
              <a:t>Some historians say that he was from the 5</a:t>
            </a:r>
            <a:r>
              <a:rPr lang="en-US" sz="2800" baseline="30000" dirty="0"/>
              <a:t>th</a:t>
            </a:r>
            <a:r>
              <a:rPr lang="en-US" sz="2800" dirty="0"/>
              <a:t> or 4</a:t>
            </a:r>
            <a:r>
              <a:rPr lang="en-US" sz="2800" baseline="30000" dirty="0"/>
              <a:t>th</a:t>
            </a:r>
            <a:r>
              <a:rPr lang="en-US" sz="2800" dirty="0"/>
              <a:t> century BCE (after Confucius) </a:t>
            </a:r>
          </a:p>
        </p:txBody>
      </p:sp>
      <p:pic>
        <p:nvPicPr>
          <p:cNvPr id="1026" name="Picture 2" descr="Image result for laoz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62" y="1673352"/>
            <a:ext cx="3160649" cy="4084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3811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158496"/>
            <a:ext cx="9509760" cy="1088136"/>
          </a:xfrm>
        </p:spPr>
        <p:txBody>
          <a:bodyPr>
            <a:normAutofit/>
          </a:bodyPr>
          <a:lstStyle/>
          <a:p>
            <a:r>
              <a:rPr lang="en-US" sz="4800" b="1" dirty="0"/>
              <a:t>Daoism/Taoism </a:t>
            </a:r>
          </a:p>
        </p:txBody>
      </p:sp>
      <p:sp>
        <p:nvSpPr>
          <p:cNvPr id="3" name="Content Placeholder 2"/>
          <p:cNvSpPr>
            <a:spLocks noGrp="1"/>
          </p:cNvSpPr>
          <p:nvPr>
            <p:ph idx="1"/>
          </p:nvPr>
        </p:nvSpPr>
        <p:spPr>
          <a:xfrm>
            <a:off x="3572256" y="1319105"/>
            <a:ext cx="8424672" cy="5225588"/>
          </a:xfrm>
        </p:spPr>
        <p:txBody>
          <a:bodyPr>
            <a:normAutofit fontScale="92500" lnSpcReduction="10000"/>
          </a:bodyPr>
          <a:lstStyle/>
          <a:p>
            <a:r>
              <a:rPr lang="en-US" sz="2800" dirty="0"/>
              <a:t>Ideas ran counter to Confucius’s emphasis on education and striving for moral improvement and good gov’t</a:t>
            </a:r>
          </a:p>
          <a:p>
            <a:pPr lvl="1"/>
            <a:r>
              <a:rPr lang="en-US" sz="2400" dirty="0"/>
              <a:t>Artificial &amp; useless</a:t>
            </a:r>
          </a:p>
          <a:p>
            <a:pPr lvl="1"/>
            <a:r>
              <a:rPr lang="en-US" sz="2400" dirty="0"/>
              <a:t>Generally made things worse</a:t>
            </a:r>
          </a:p>
          <a:p>
            <a:r>
              <a:rPr lang="en-US" sz="2800" dirty="0"/>
              <a:t>In times of disorder &amp; chaos </a:t>
            </a:r>
            <a:r>
              <a:rPr lang="en-US" sz="2800" dirty="0">
                <a:sym typeface="Wingdings" panose="05000000000000000000" pitchFamily="2" charset="2"/>
              </a:rPr>
              <a:t> withdrawal to the world of nature, be spontaneous, individualistic and natural  </a:t>
            </a:r>
          </a:p>
          <a:p>
            <a:pPr lvl="1"/>
            <a:r>
              <a:rPr lang="en-US" sz="2600" dirty="0">
                <a:sym typeface="Wingdings" panose="05000000000000000000" pitchFamily="2" charset="2"/>
              </a:rPr>
              <a:t>Disengage </a:t>
            </a:r>
          </a:p>
          <a:p>
            <a:pPr lvl="1"/>
            <a:r>
              <a:rPr lang="en-US" sz="2600" dirty="0">
                <a:sym typeface="Wingdings" panose="05000000000000000000" pitchFamily="2" charset="2"/>
              </a:rPr>
              <a:t>Live simply, self-sufficiently </a:t>
            </a:r>
          </a:p>
          <a:p>
            <a:pPr lvl="1"/>
            <a:r>
              <a:rPr lang="en-US" sz="2600" dirty="0">
                <a:sym typeface="Wingdings" panose="05000000000000000000" pitchFamily="2" charset="2"/>
              </a:rPr>
              <a:t>Limited gov’t </a:t>
            </a:r>
          </a:p>
          <a:p>
            <a:pPr lvl="1"/>
            <a:r>
              <a:rPr lang="en-US" sz="2600" dirty="0">
                <a:sym typeface="Wingdings" panose="05000000000000000000" pitchFamily="2" charset="2"/>
              </a:rPr>
              <a:t>Abandon education and efforts for self-improvement </a:t>
            </a:r>
            <a:endParaRPr lang="en-US" sz="2600" dirty="0"/>
          </a:p>
        </p:txBody>
      </p:sp>
      <p:pic>
        <p:nvPicPr>
          <p:cNvPr id="1026" name="Picture 2" descr="Image result for laoz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62" y="1673352"/>
            <a:ext cx="3160649" cy="40847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329683" y="230969"/>
            <a:ext cx="1936749" cy="1015663"/>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6000" b="0" i="0" u="none" strike="noStrike" kern="1200" cap="none" spc="0" normalizeH="0" baseline="0" noProof="0" dirty="0">
                <a:ln>
                  <a:noFill/>
                </a:ln>
                <a:solidFill>
                  <a:srgbClr val="624D38"/>
                </a:solidFill>
                <a:effectLst/>
                <a:uLnTx/>
                <a:uFillTx/>
                <a:latin typeface="Century Gothic"/>
                <a:ea typeface="ＭＳ ゴシック" panose="020B0609070205080204" pitchFamily="49" charset="-128"/>
                <a:cs typeface="+mn-cs"/>
              </a:rPr>
              <a:t>道教 </a:t>
            </a:r>
            <a:endParaRPr kumimoji="0" lang="en-US" sz="6000" b="0" i="0" u="none" strike="noStrike" kern="1200" cap="none" spc="0" normalizeH="0" baseline="0" noProof="0" dirty="0">
              <a:ln>
                <a:noFill/>
              </a:ln>
              <a:solidFill>
                <a:srgbClr val="624D38"/>
              </a:solidFill>
              <a:effectLst/>
              <a:uLnTx/>
              <a:uFillTx/>
              <a:latin typeface="Century Gothic"/>
              <a:ea typeface="+mn-ea"/>
              <a:cs typeface="+mn-cs"/>
            </a:endParaRPr>
          </a:p>
        </p:txBody>
      </p:sp>
    </p:spTree>
    <p:extLst>
      <p:ext uri="{BB962C8B-B14F-4D97-AF65-F5344CB8AC3E}">
        <p14:creationId xmlns:p14="http://schemas.microsoft.com/office/powerpoint/2010/main" val="4125649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158496"/>
            <a:ext cx="9509760" cy="1088136"/>
          </a:xfrm>
        </p:spPr>
        <p:txBody>
          <a:bodyPr>
            <a:normAutofit/>
          </a:bodyPr>
          <a:lstStyle/>
          <a:p>
            <a:r>
              <a:rPr lang="en-US" sz="4800" b="1" dirty="0"/>
              <a:t>Daoism/Taoism </a:t>
            </a:r>
          </a:p>
        </p:txBody>
      </p:sp>
      <p:sp>
        <p:nvSpPr>
          <p:cNvPr id="3" name="Content Placeholder 2"/>
          <p:cNvSpPr>
            <a:spLocks noGrp="1"/>
          </p:cNvSpPr>
          <p:nvPr>
            <p:ph idx="1"/>
          </p:nvPr>
        </p:nvSpPr>
        <p:spPr>
          <a:xfrm>
            <a:off x="3681984" y="1673352"/>
            <a:ext cx="7168896" cy="4343400"/>
          </a:xfrm>
        </p:spPr>
        <p:txBody>
          <a:bodyPr vert="horz" lIns="91440" tIns="45720" rIns="91440" bIns="45720" rtlCol="0" anchor="t">
            <a:normAutofit lnSpcReduction="10000"/>
          </a:bodyPr>
          <a:lstStyle/>
          <a:p>
            <a:r>
              <a:rPr lang="en-US" sz="2800" dirty="0"/>
              <a:t>Central concept – </a:t>
            </a:r>
            <a:r>
              <a:rPr lang="en-US" sz="2800" i="1" dirty="0" err="1"/>
              <a:t>dao</a:t>
            </a:r>
            <a:r>
              <a:rPr lang="en-US" sz="2800" i="1" dirty="0"/>
              <a:t> </a:t>
            </a:r>
          </a:p>
          <a:p>
            <a:pPr lvl="1"/>
            <a:r>
              <a:rPr lang="en-US" sz="2600" i="1" dirty="0"/>
              <a:t>An elusive notion that refers to the way of nature </a:t>
            </a:r>
          </a:p>
          <a:p>
            <a:pPr lvl="1"/>
            <a:r>
              <a:rPr lang="en-US" sz="2600" i="1" dirty="0"/>
              <a:t>The underlying &amp; unchanging principle that governs all natural phenomena</a:t>
            </a:r>
          </a:p>
          <a:p>
            <a:pPr lvl="1"/>
            <a:r>
              <a:rPr lang="en-US" sz="2600" i="1" dirty="0"/>
              <a:t>“All life comes from it. It wraps everything with its love as in a garment, and yet it claims no honor, for it does not demand to be lord. I do not know its name and so I call it the Dao, the Way, and I rejoice in its power.”  </a:t>
            </a:r>
            <a:endParaRPr lang="en-US" sz="2600" dirty="0"/>
          </a:p>
        </p:txBody>
      </p:sp>
      <p:pic>
        <p:nvPicPr>
          <p:cNvPr id="1026" name="Picture 2" descr="Image result for laoz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262" y="1673352"/>
            <a:ext cx="3160649" cy="40847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329683" y="230969"/>
            <a:ext cx="1936749" cy="1015663"/>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6000" b="0" i="0" u="none" strike="noStrike" kern="1200" cap="none" spc="0" normalizeH="0" baseline="0" noProof="0" dirty="0">
                <a:ln>
                  <a:noFill/>
                </a:ln>
                <a:solidFill>
                  <a:srgbClr val="624D38"/>
                </a:solidFill>
                <a:effectLst/>
                <a:uLnTx/>
                <a:uFillTx/>
                <a:latin typeface="Century Gothic"/>
                <a:ea typeface="ＭＳ ゴシック" panose="020B0609070205080204" pitchFamily="49" charset="-128"/>
                <a:cs typeface="+mn-cs"/>
              </a:rPr>
              <a:t>道教 </a:t>
            </a:r>
            <a:endParaRPr kumimoji="0" lang="en-US" sz="6000" b="0" i="0" u="none" strike="noStrike" kern="1200" cap="none" spc="0" normalizeH="0" baseline="0" noProof="0" dirty="0">
              <a:ln>
                <a:noFill/>
              </a:ln>
              <a:solidFill>
                <a:srgbClr val="624D38"/>
              </a:solidFill>
              <a:effectLst/>
              <a:uLnTx/>
              <a:uFillTx/>
              <a:latin typeface="Century Gothic"/>
              <a:ea typeface="+mn-ea"/>
              <a:cs typeface="+mn-cs"/>
            </a:endParaRPr>
          </a:p>
        </p:txBody>
      </p:sp>
    </p:spTree>
    <p:extLst>
      <p:ext uri="{BB962C8B-B14F-4D97-AF65-F5344CB8AC3E}">
        <p14:creationId xmlns:p14="http://schemas.microsoft.com/office/powerpoint/2010/main" val="771652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daoism symb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77984" y="3889248"/>
            <a:ext cx="2535936" cy="238800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26720" y="158496"/>
            <a:ext cx="9509760" cy="1088136"/>
          </a:xfrm>
        </p:spPr>
        <p:txBody>
          <a:bodyPr>
            <a:normAutofit/>
          </a:bodyPr>
          <a:lstStyle/>
          <a:p>
            <a:r>
              <a:rPr lang="en-US" sz="4800" b="1" dirty="0"/>
              <a:t>Daoism/Taoism </a:t>
            </a:r>
          </a:p>
        </p:txBody>
      </p:sp>
      <p:sp>
        <p:nvSpPr>
          <p:cNvPr id="3" name="Content Placeholder 2"/>
          <p:cNvSpPr>
            <a:spLocks noGrp="1"/>
          </p:cNvSpPr>
          <p:nvPr>
            <p:ph idx="1"/>
          </p:nvPr>
        </p:nvSpPr>
        <p:spPr>
          <a:xfrm>
            <a:off x="3694176" y="1466505"/>
            <a:ext cx="7351776" cy="4343400"/>
          </a:xfrm>
        </p:spPr>
        <p:txBody>
          <a:bodyPr>
            <a:normAutofit/>
          </a:bodyPr>
          <a:lstStyle/>
          <a:p>
            <a:r>
              <a:rPr lang="en-US" sz="2800" dirty="0"/>
              <a:t>Look to the past…(but differently)</a:t>
            </a:r>
          </a:p>
          <a:p>
            <a:pPr lvl="1"/>
            <a:r>
              <a:rPr lang="en-US" sz="2400" dirty="0"/>
              <a:t>Yearn for “an age of perfect virtue” where humans are in harmony with nature </a:t>
            </a:r>
          </a:p>
          <a:p>
            <a:pPr lvl="1"/>
            <a:r>
              <a:rPr lang="en-US" sz="2400" dirty="0"/>
              <a:t>Confucianism has ruined this </a:t>
            </a:r>
          </a:p>
          <a:p>
            <a:r>
              <a:rPr lang="en-US" sz="2600" dirty="0"/>
              <a:t>Even thought Daoism seems to contradict Confucianism </a:t>
            </a:r>
            <a:r>
              <a:rPr lang="en-US" sz="2600" dirty="0">
                <a:sym typeface="Wingdings" panose="05000000000000000000" pitchFamily="2" charset="2"/>
              </a:rPr>
              <a:t> its viewed as  complementary to Confucianism </a:t>
            </a:r>
            <a:endParaRPr lang="en-US" sz="2600" dirty="0"/>
          </a:p>
          <a:p>
            <a:pPr lvl="1"/>
            <a:r>
              <a:rPr lang="en-US" sz="2800" b="1" dirty="0"/>
              <a:t>Yin and yang </a:t>
            </a:r>
            <a:endParaRPr lang="en-US" sz="3600" dirty="0"/>
          </a:p>
        </p:txBody>
      </p:sp>
      <p:pic>
        <p:nvPicPr>
          <p:cNvPr id="1026" name="Picture 2" descr="Image result for laoz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262" y="1673352"/>
            <a:ext cx="3160649" cy="408473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329683" y="230969"/>
            <a:ext cx="1936749" cy="1015663"/>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6000" b="0" i="0" u="none" strike="noStrike" kern="1200" cap="none" spc="0" normalizeH="0" baseline="0" noProof="0" dirty="0">
                <a:ln>
                  <a:noFill/>
                </a:ln>
                <a:solidFill>
                  <a:srgbClr val="624D38"/>
                </a:solidFill>
                <a:effectLst/>
                <a:uLnTx/>
                <a:uFillTx/>
                <a:latin typeface="Century Gothic"/>
                <a:ea typeface="ＭＳ ゴシック" panose="020B0609070205080204" pitchFamily="49" charset="-128"/>
                <a:cs typeface="+mn-cs"/>
              </a:rPr>
              <a:t>道教 </a:t>
            </a:r>
            <a:endParaRPr kumimoji="0" lang="en-US" sz="6000" b="0" i="0" u="none" strike="noStrike" kern="1200" cap="none" spc="0" normalizeH="0" baseline="0" noProof="0" dirty="0">
              <a:ln>
                <a:noFill/>
              </a:ln>
              <a:solidFill>
                <a:srgbClr val="624D38"/>
              </a:solidFill>
              <a:effectLst/>
              <a:uLnTx/>
              <a:uFillTx/>
              <a:latin typeface="Century Gothic"/>
              <a:ea typeface="+mn-ea"/>
              <a:cs typeface="+mn-cs"/>
            </a:endParaRPr>
          </a:p>
        </p:txBody>
      </p:sp>
      <p:sp>
        <p:nvSpPr>
          <p:cNvPr id="5" name="Rectangle 4"/>
          <p:cNvSpPr/>
          <p:nvPr/>
        </p:nvSpPr>
        <p:spPr>
          <a:xfrm>
            <a:off x="3230878" y="4973259"/>
            <a:ext cx="6803137" cy="1569660"/>
          </a:xfrm>
          <a:prstGeom prst="rect">
            <a:avLst/>
          </a:prstGeom>
        </p:spPr>
        <p:txBody>
          <a:bodyPr wrap="square">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624D38"/>
                </a:solidFill>
                <a:effectLst/>
                <a:uLnTx/>
                <a:uFillTx/>
                <a:latin typeface="Century Gothic"/>
                <a:ea typeface="+mn-ea"/>
                <a:cs typeface="+mn-cs"/>
              </a:rPr>
              <a:t>principle </a:t>
            </a:r>
            <a:r>
              <a:rPr kumimoji="0" lang="en-US" sz="2400" b="0" i="0" u="none" strike="noStrike" kern="1200" cap="none" spc="0" normalizeH="0" baseline="0" noProof="0">
                <a:ln>
                  <a:noFill/>
                </a:ln>
                <a:solidFill>
                  <a:srgbClr val="624D38"/>
                </a:solidFill>
                <a:effectLst/>
                <a:uLnTx/>
                <a:uFillTx/>
                <a:latin typeface="Century Gothic"/>
                <a:ea typeface="+mn-ea"/>
                <a:cs typeface="+mn-cs"/>
              </a:rPr>
              <a:t>of nature </a:t>
            </a:r>
            <a:r>
              <a:rPr kumimoji="0" lang="en-US" sz="2400" b="0" i="0" u="none" strike="noStrike" kern="1200" cap="none" spc="0" normalizeH="0" baseline="0" noProof="0" dirty="0">
                <a:ln>
                  <a:noFill/>
                </a:ln>
                <a:solidFill>
                  <a:srgbClr val="624D38"/>
                </a:solidFill>
                <a:effectLst/>
                <a:uLnTx/>
                <a:uFillTx/>
                <a:latin typeface="Century Gothic"/>
                <a:ea typeface="+mn-ea"/>
                <a:cs typeface="+mn-cs"/>
              </a:rPr>
              <a:t>&amp; complementary forces, patterns and things that depend on one another and do not make sense on their own.</a:t>
            </a:r>
            <a:endParaRPr kumimoji="0" lang="en-US" sz="3200" b="0" i="0" u="none" strike="noStrike" kern="1200" cap="none" spc="0" normalizeH="0" baseline="0" noProof="0" dirty="0">
              <a:ln>
                <a:noFill/>
              </a:ln>
              <a:solidFill>
                <a:srgbClr val="624D38"/>
              </a:solidFill>
              <a:effectLst/>
              <a:uLnTx/>
              <a:uFillTx/>
              <a:latin typeface="Century Gothic"/>
              <a:ea typeface="+mn-ea"/>
              <a:cs typeface="+mn-cs"/>
            </a:endParaRPr>
          </a:p>
        </p:txBody>
      </p:sp>
    </p:spTree>
    <p:extLst>
      <p:ext uri="{BB962C8B-B14F-4D97-AF65-F5344CB8AC3E}">
        <p14:creationId xmlns:p14="http://schemas.microsoft.com/office/powerpoint/2010/main" val="2524112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sp>
        <p:nvSpPr>
          <p:cNvPr id="544" name="Shape 544"/>
          <p:cNvSpPr txBox="1">
            <a:spLocks noGrp="1"/>
          </p:cNvSpPr>
          <p:nvPr>
            <p:ph type="title"/>
          </p:nvPr>
        </p:nvSpPr>
        <p:spPr>
          <a:xfrm>
            <a:off x="1981200" y="152400"/>
            <a:ext cx="8229600" cy="1143000"/>
          </a:xfrm>
          <a:prstGeom prst="rect">
            <a:avLst/>
          </a:prstGeom>
          <a:noFill/>
          <a:ln>
            <a:noFill/>
          </a:ln>
        </p:spPr>
        <p:txBody>
          <a:bodyPr spcFirstLastPara="1" wrap="square" lIns="91425" tIns="45700" rIns="91425" bIns="45700" anchor="ctr" anchorCtr="0">
            <a:noAutofit/>
          </a:bodyPr>
          <a:lstStyle/>
          <a:p>
            <a:r>
              <a:rPr lang="en-US" u="sng" dirty="0" smtClean="0">
                <a:solidFill>
                  <a:schemeClr val="hlink"/>
                </a:solidFill>
                <a:hlinkClick r:id="rId3"/>
              </a:rPr>
              <a:t>YIN-YANG </a:t>
            </a:r>
            <a:endParaRPr dirty="0"/>
          </a:p>
        </p:txBody>
      </p:sp>
      <p:sp>
        <p:nvSpPr>
          <p:cNvPr id="545" name="Shape 545"/>
          <p:cNvSpPr txBox="1">
            <a:spLocks noGrp="1"/>
          </p:cNvSpPr>
          <p:nvPr>
            <p:ph type="body" idx="1"/>
          </p:nvPr>
        </p:nvSpPr>
        <p:spPr>
          <a:xfrm>
            <a:off x="1136732" y="1295400"/>
            <a:ext cx="8703953" cy="5074187"/>
          </a:xfrm>
          <a:prstGeom prst="rect">
            <a:avLst/>
          </a:prstGeom>
          <a:noFill/>
          <a:ln>
            <a:noFill/>
          </a:ln>
        </p:spPr>
        <p:txBody>
          <a:bodyPr spcFirstLastPara="1" wrap="square" lIns="91425" tIns="45700" rIns="91425" bIns="45700" anchor="t" anchorCtr="0">
            <a:noAutofit/>
          </a:bodyPr>
          <a:lstStyle/>
          <a:p>
            <a:pPr marL="342900" indent="-228600">
              <a:spcBef>
                <a:spcPts val="0"/>
              </a:spcBef>
            </a:pPr>
            <a:r>
              <a:rPr lang="en-US" sz="3200" b="1" dirty="0" smtClean="0"/>
              <a:t>Yin-Yang</a:t>
            </a:r>
            <a:r>
              <a:rPr lang="en-US" sz="3200" b="1" dirty="0"/>
              <a:t>:</a:t>
            </a:r>
            <a:endParaRPr sz="3200" b="1" dirty="0"/>
          </a:p>
          <a:p>
            <a:pPr marL="640080" lvl="1" indent="-228600"/>
            <a:r>
              <a:rPr lang="en-US" sz="2800" dirty="0"/>
              <a:t>Represented in the Symbol of the Great Ultimate</a:t>
            </a:r>
            <a:endParaRPr sz="2800" dirty="0"/>
          </a:p>
          <a:p>
            <a:pPr marL="640080" lvl="1" indent="-228600"/>
            <a:r>
              <a:rPr lang="en-US" sz="2800" dirty="0"/>
              <a:t>In a sense they are opposites yet together, like the Dao</a:t>
            </a:r>
            <a:endParaRPr sz="2800" dirty="0"/>
          </a:p>
          <a:p>
            <a:pPr marL="640080" lvl="1" indent="-228600"/>
            <a:r>
              <a:rPr lang="en-US" sz="2800" dirty="0"/>
              <a:t>At the same time they keep the balance</a:t>
            </a:r>
            <a:endParaRPr sz="2800" dirty="0"/>
          </a:p>
          <a:p>
            <a:pPr marL="640080" lvl="1" indent="-228600"/>
            <a:r>
              <a:rPr lang="en-US" sz="2800" dirty="0"/>
              <a:t>Demonstrate the need for some sort of order that goes with the flow → essence of Daoism</a:t>
            </a:r>
            <a:endParaRPr sz="2800" dirty="0"/>
          </a:p>
          <a:p>
            <a:pPr marL="640080" lvl="1" indent="-228600"/>
            <a:r>
              <a:rPr lang="en-US" sz="2800" dirty="0"/>
              <a:t>All opposites represented within them:</a:t>
            </a:r>
            <a:endParaRPr sz="2800" dirty="0"/>
          </a:p>
          <a:p>
            <a:pPr marL="914400" lvl="2" indent="-228600"/>
            <a:r>
              <a:rPr lang="en-US" sz="2400" dirty="0"/>
              <a:t>Yin: black, female, dark, winter, cold, death, hate, etc.</a:t>
            </a:r>
            <a:endParaRPr sz="2400" dirty="0"/>
          </a:p>
          <a:p>
            <a:pPr marL="914400" lvl="2" indent="-228600"/>
            <a:r>
              <a:rPr lang="en-US" sz="2400" dirty="0"/>
              <a:t>Yang: white, male, light, summer, warm, life, love, etc</a:t>
            </a:r>
            <a:r>
              <a:rPr lang="en-US" sz="2400" dirty="0" smtClean="0"/>
              <a:t>.</a:t>
            </a:r>
            <a:endParaRPr sz="2400" dirty="0"/>
          </a:p>
        </p:txBody>
      </p:sp>
      <p:pic>
        <p:nvPicPr>
          <p:cNvPr id="4" name="Picture 2" descr="Image result for daoism symbo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61721" y="294931"/>
            <a:ext cx="2535936" cy="23880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4647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sp>
        <p:nvSpPr>
          <p:cNvPr id="544" name="Shape 544"/>
          <p:cNvSpPr txBox="1">
            <a:spLocks noGrp="1"/>
          </p:cNvSpPr>
          <p:nvPr>
            <p:ph type="title"/>
          </p:nvPr>
        </p:nvSpPr>
        <p:spPr>
          <a:xfrm>
            <a:off x="1981200" y="152400"/>
            <a:ext cx="8229600" cy="1143000"/>
          </a:xfrm>
          <a:prstGeom prst="rect">
            <a:avLst/>
          </a:prstGeom>
          <a:noFill/>
          <a:ln>
            <a:noFill/>
          </a:ln>
        </p:spPr>
        <p:txBody>
          <a:bodyPr spcFirstLastPara="1" wrap="square" lIns="91425" tIns="45700" rIns="91425" bIns="45700" anchor="ctr" anchorCtr="0">
            <a:noAutofit/>
          </a:bodyPr>
          <a:lstStyle/>
          <a:p>
            <a:r>
              <a:rPr lang="en-US" u="sng" dirty="0" smtClean="0">
                <a:solidFill>
                  <a:schemeClr val="hlink"/>
                </a:solidFill>
              </a:rPr>
              <a:t>Qi</a:t>
            </a:r>
            <a:endParaRPr dirty="0"/>
          </a:p>
        </p:txBody>
      </p:sp>
      <p:sp>
        <p:nvSpPr>
          <p:cNvPr id="545" name="Shape 545"/>
          <p:cNvSpPr txBox="1">
            <a:spLocks noGrp="1"/>
          </p:cNvSpPr>
          <p:nvPr>
            <p:ph type="body" idx="1"/>
          </p:nvPr>
        </p:nvSpPr>
        <p:spPr>
          <a:xfrm>
            <a:off x="556162" y="1668746"/>
            <a:ext cx="5760720" cy="5074187"/>
          </a:xfrm>
          <a:prstGeom prst="rect">
            <a:avLst/>
          </a:prstGeom>
          <a:noFill/>
          <a:ln>
            <a:noFill/>
          </a:ln>
        </p:spPr>
        <p:txBody>
          <a:bodyPr spcFirstLastPara="1" wrap="square" lIns="91425" tIns="45700" rIns="91425" bIns="45700" anchor="t" anchorCtr="0">
            <a:noAutofit/>
          </a:bodyPr>
          <a:lstStyle/>
          <a:p>
            <a:pPr marL="342900" indent="-228600"/>
            <a:r>
              <a:rPr lang="en-US" sz="3600" b="1" dirty="0"/>
              <a:t>Chi / Qi:</a:t>
            </a:r>
          </a:p>
          <a:p>
            <a:pPr marL="640080" lvl="1" indent="-228600"/>
            <a:r>
              <a:rPr lang="en-US" sz="3200" dirty="0"/>
              <a:t>Literally self generating </a:t>
            </a:r>
            <a:r>
              <a:rPr lang="en-US" sz="3200" dirty="0" smtClean="0"/>
              <a:t>energy</a:t>
            </a:r>
          </a:p>
          <a:p>
            <a:pPr marL="1097280" lvl="2" indent="-228600"/>
            <a:r>
              <a:rPr lang="en-US" sz="3000" dirty="0" smtClean="0"/>
              <a:t>Vital energy</a:t>
            </a:r>
            <a:endParaRPr lang="en-US" sz="3000" dirty="0"/>
          </a:p>
          <a:p>
            <a:pPr marL="640080" lvl="1" indent="-228600"/>
            <a:r>
              <a:rPr lang="en-US" sz="3200" dirty="0"/>
              <a:t>Flows throughout body</a:t>
            </a:r>
          </a:p>
          <a:p>
            <a:pPr marL="640080" lvl="1" indent="-228600"/>
            <a:r>
              <a:rPr lang="en-US" sz="3200" dirty="0"/>
              <a:t>Some </a:t>
            </a:r>
            <a:r>
              <a:rPr lang="en-US" sz="3200" dirty="0" err="1"/>
              <a:t>daoists</a:t>
            </a:r>
            <a:r>
              <a:rPr lang="en-US" sz="3200" dirty="0"/>
              <a:t> learn to control theirs and use it to their advantage = </a:t>
            </a:r>
            <a:r>
              <a:rPr lang="en-US" sz="3200" dirty="0" err="1" smtClean="0"/>
              <a:t>T’ai</a:t>
            </a:r>
            <a:r>
              <a:rPr lang="en-US" sz="3200" dirty="0" smtClean="0"/>
              <a:t> Chi (</a:t>
            </a:r>
            <a:r>
              <a:rPr lang="en-US" sz="3200" dirty="0" err="1" smtClean="0"/>
              <a:t>Taiji</a:t>
            </a:r>
            <a:r>
              <a:rPr lang="en-US" sz="3200" dirty="0"/>
              <a:t>)</a:t>
            </a:r>
            <a:endParaRPr lang="en-US" sz="3200" dirty="0" smtClean="0"/>
          </a:p>
          <a:p>
            <a:pPr marL="640080" lvl="1" indent="-228600"/>
            <a:endParaRPr lang="en-US" sz="3200" dirty="0"/>
          </a:p>
          <a:p>
            <a:pPr marL="640080" lvl="1" indent="-228600"/>
            <a:endParaRPr lang="en-US" sz="3200" dirty="0"/>
          </a:p>
        </p:txBody>
      </p:sp>
      <p:pic>
        <p:nvPicPr>
          <p:cNvPr id="2" name="Picture 1"/>
          <p:cNvPicPr>
            <a:picLocks noChangeAspect="1"/>
          </p:cNvPicPr>
          <p:nvPr/>
        </p:nvPicPr>
        <p:blipFill rotWithShape="1">
          <a:blip r:embed="rId3"/>
          <a:srcRect l="76270" t="9383" r="2857"/>
          <a:stretch/>
        </p:blipFill>
        <p:spPr>
          <a:xfrm>
            <a:off x="8157030" y="0"/>
            <a:ext cx="3817258" cy="9321800"/>
          </a:xfrm>
          <a:prstGeom prst="rect">
            <a:avLst/>
          </a:prstGeom>
        </p:spPr>
      </p:pic>
    </p:spTree>
    <p:extLst>
      <p:ext uri="{BB962C8B-B14F-4D97-AF65-F5344CB8AC3E}">
        <p14:creationId xmlns:p14="http://schemas.microsoft.com/office/powerpoint/2010/main" val="3435825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sp>
        <p:nvSpPr>
          <p:cNvPr id="544" name="Shape 544"/>
          <p:cNvSpPr txBox="1">
            <a:spLocks noGrp="1"/>
          </p:cNvSpPr>
          <p:nvPr>
            <p:ph type="title"/>
          </p:nvPr>
        </p:nvSpPr>
        <p:spPr>
          <a:xfrm>
            <a:off x="1981200" y="152400"/>
            <a:ext cx="8229600" cy="1143000"/>
          </a:xfrm>
          <a:prstGeom prst="rect">
            <a:avLst/>
          </a:prstGeom>
          <a:noFill/>
          <a:ln>
            <a:noFill/>
          </a:ln>
        </p:spPr>
        <p:txBody>
          <a:bodyPr spcFirstLastPara="1" wrap="square" lIns="91425" tIns="45700" rIns="91425" bIns="45700" anchor="ctr" anchorCtr="0">
            <a:noAutofit/>
          </a:bodyPr>
          <a:lstStyle/>
          <a:p>
            <a:r>
              <a:rPr lang="en-US" u="sng" dirty="0" smtClean="0">
                <a:solidFill>
                  <a:schemeClr val="hlink"/>
                </a:solidFill>
              </a:rPr>
              <a:t>Qi (Chi)</a:t>
            </a:r>
            <a:endParaRPr dirty="0"/>
          </a:p>
        </p:txBody>
      </p:sp>
      <p:pic>
        <p:nvPicPr>
          <p:cNvPr id="2" name="Picture 1"/>
          <p:cNvPicPr>
            <a:picLocks noChangeAspect="1"/>
          </p:cNvPicPr>
          <p:nvPr/>
        </p:nvPicPr>
        <p:blipFill rotWithShape="1">
          <a:blip r:embed="rId3"/>
          <a:srcRect l="76270" t="9383" r="2857" b="28395"/>
          <a:stretch/>
        </p:blipFill>
        <p:spPr>
          <a:xfrm>
            <a:off x="333829" y="152400"/>
            <a:ext cx="3817258" cy="6400800"/>
          </a:xfrm>
          <a:prstGeom prst="rect">
            <a:avLst/>
          </a:prstGeom>
        </p:spPr>
      </p:pic>
      <p:sp>
        <p:nvSpPr>
          <p:cNvPr id="3" name="Text Placeholder 2"/>
          <p:cNvSpPr>
            <a:spLocks noGrp="1"/>
          </p:cNvSpPr>
          <p:nvPr>
            <p:ph type="body" idx="1"/>
          </p:nvPr>
        </p:nvSpPr>
        <p:spPr/>
        <p:txBody>
          <a:bodyPr/>
          <a:lstStyle/>
          <a:p>
            <a:endParaRPr lang="en-US" dirty="0"/>
          </a:p>
        </p:txBody>
      </p:sp>
      <p:pic>
        <p:nvPicPr>
          <p:cNvPr id="5" name="Picture 4"/>
          <p:cNvPicPr>
            <a:picLocks noChangeAspect="1"/>
          </p:cNvPicPr>
          <p:nvPr/>
        </p:nvPicPr>
        <p:blipFill rotWithShape="1">
          <a:blip r:embed="rId4"/>
          <a:srcRect l="75714" t="15820" r="3730" b="47073"/>
          <a:stretch/>
        </p:blipFill>
        <p:spPr>
          <a:xfrm>
            <a:off x="8091714" y="1752601"/>
            <a:ext cx="3759200" cy="3817257"/>
          </a:xfrm>
          <a:prstGeom prst="rect">
            <a:avLst/>
          </a:prstGeom>
        </p:spPr>
      </p:pic>
      <p:pic>
        <p:nvPicPr>
          <p:cNvPr id="9" name="Picture 8"/>
          <p:cNvPicPr>
            <a:picLocks noChangeAspect="1"/>
          </p:cNvPicPr>
          <p:nvPr/>
        </p:nvPicPr>
        <p:blipFill rotWithShape="1">
          <a:blip r:embed="rId3"/>
          <a:srcRect l="76270" t="61939" r="2857" b="4163"/>
          <a:stretch/>
        </p:blipFill>
        <p:spPr>
          <a:xfrm>
            <a:off x="4151087" y="1752601"/>
            <a:ext cx="3817258" cy="3487056"/>
          </a:xfrm>
          <a:prstGeom prst="rect">
            <a:avLst/>
          </a:prstGeom>
        </p:spPr>
      </p:pic>
    </p:spTree>
    <p:extLst>
      <p:ext uri="{BB962C8B-B14F-4D97-AF65-F5344CB8AC3E}">
        <p14:creationId xmlns:p14="http://schemas.microsoft.com/office/powerpoint/2010/main" val="4256757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90"/>
        <p:cNvGrpSpPr/>
        <p:nvPr/>
      </p:nvGrpSpPr>
      <p:grpSpPr>
        <a:xfrm>
          <a:off x="0" y="0"/>
          <a:ext cx="0" cy="0"/>
          <a:chOff x="0" y="0"/>
          <a:chExt cx="0" cy="0"/>
        </a:xfrm>
      </p:grpSpPr>
      <p:sp>
        <p:nvSpPr>
          <p:cNvPr id="591" name="Shape 591"/>
          <p:cNvSpPr txBox="1">
            <a:spLocks noGrp="1"/>
          </p:cNvSpPr>
          <p:nvPr>
            <p:ph type="title"/>
          </p:nvPr>
        </p:nvSpPr>
        <p:spPr>
          <a:xfrm>
            <a:off x="1972887" y="330274"/>
            <a:ext cx="8229600" cy="1143000"/>
          </a:xfrm>
          <a:prstGeom prst="rect">
            <a:avLst/>
          </a:prstGeom>
          <a:noFill/>
          <a:ln>
            <a:noFill/>
          </a:ln>
        </p:spPr>
        <p:txBody>
          <a:bodyPr spcFirstLastPara="1" wrap="square" lIns="91425" tIns="45700" rIns="91425" bIns="45700" anchor="ctr" anchorCtr="0">
            <a:noAutofit/>
          </a:bodyPr>
          <a:lstStyle/>
          <a:p>
            <a:r>
              <a:rPr lang="en-US" dirty="0"/>
              <a:t>TAO TE </a:t>
            </a:r>
            <a:r>
              <a:rPr lang="en-US" dirty="0" smtClean="0"/>
              <a:t>CHING</a:t>
            </a:r>
            <a:r>
              <a:rPr lang="en-US" dirty="0"/>
              <a:t/>
            </a:r>
            <a:br>
              <a:rPr lang="en-US" dirty="0"/>
            </a:br>
            <a:r>
              <a:rPr lang="en-US" dirty="0" smtClean="0"/>
              <a:t>(Dao de </a:t>
            </a:r>
            <a:r>
              <a:rPr lang="en-US" dirty="0" err="1" smtClean="0"/>
              <a:t>jing</a:t>
            </a:r>
            <a:r>
              <a:rPr lang="en-US" dirty="0" smtClean="0"/>
              <a:t>)</a:t>
            </a:r>
            <a:endParaRPr dirty="0"/>
          </a:p>
        </p:txBody>
      </p:sp>
      <p:sp>
        <p:nvSpPr>
          <p:cNvPr id="592" name="Shape 592"/>
          <p:cNvSpPr txBox="1">
            <a:spLocks noGrp="1"/>
          </p:cNvSpPr>
          <p:nvPr>
            <p:ph type="body" idx="1"/>
          </p:nvPr>
        </p:nvSpPr>
        <p:spPr>
          <a:xfrm>
            <a:off x="1752600" y="1600201"/>
            <a:ext cx="5310554" cy="4525963"/>
          </a:xfrm>
          <a:prstGeom prst="rect">
            <a:avLst/>
          </a:prstGeom>
          <a:noFill/>
          <a:ln>
            <a:noFill/>
          </a:ln>
        </p:spPr>
        <p:txBody>
          <a:bodyPr spcFirstLastPara="1" wrap="square" lIns="91425" tIns="45700" rIns="91425" bIns="45700" anchor="t" anchorCtr="0">
            <a:noAutofit/>
          </a:bodyPr>
          <a:lstStyle/>
          <a:p>
            <a:pPr marL="342900" indent="-228600">
              <a:spcBef>
                <a:spcPts val="0"/>
              </a:spcBef>
            </a:pPr>
            <a:r>
              <a:rPr lang="en-US" dirty="0"/>
              <a:t>Written by Lao Tzu </a:t>
            </a:r>
            <a:endParaRPr dirty="0"/>
          </a:p>
          <a:p>
            <a:pPr marL="342900" indent="-228600"/>
            <a:r>
              <a:rPr lang="en-US" dirty="0"/>
              <a:t>Series of short poems about life, philosophy, people, etc.</a:t>
            </a:r>
            <a:endParaRPr dirty="0"/>
          </a:p>
          <a:p>
            <a:pPr marL="342900" indent="-228600"/>
            <a:r>
              <a:rPr lang="en-US" dirty="0"/>
              <a:t>Divided into 2 parts: </a:t>
            </a:r>
            <a:endParaRPr lang="en-US" dirty="0" smtClean="0"/>
          </a:p>
          <a:p>
            <a:pPr marL="800100" lvl="1" indent="-228600"/>
            <a:r>
              <a:rPr lang="en-US" b="1" dirty="0"/>
              <a:t>D</a:t>
            </a:r>
            <a:r>
              <a:rPr lang="en-US" b="1" dirty="0" smtClean="0"/>
              <a:t>ao</a:t>
            </a:r>
            <a:r>
              <a:rPr lang="en-US" dirty="0" smtClean="0"/>
              <a:t> </a:t>
            </a:r>
            <a:r>
              <a:rPr lang="en-US" dirty="0"/>
              <a:t>(the way) </a:t>
            </a:r>
            <a:r>
              <a:rPr lang="en-US" dirty="0" smtClean="0"/>
              <a:t>and</a:t>
            </a:r>
          </a:p>
          <a:p>
            <a:pPr marL="800100" lvl="1" indent="-228600"/>
            <a:r>
              <a:rPr lang="en-US" b="1" dirty="0"/>
              <a:t>D</a:t>
            </a:r>
            <a:r>
              <a:rPr lang="en-US" b="1" dirty="0" smtClean="0"/>
              <a:t>e</a:t>
            </a:r>
            <a:r>
              <a:rPr lang="en-US" dirty="0" smtClean="0"/>
              <a:t> </a:t>
            </a:r>
            <a:r>
              <a:rPr lang="en-US" dirty="0"/>
              <a:t>(virtue</a:t>
            </a:r>
            <a:r>
              <a:rPr lang="en-US" dirty="0" smtClean="0"/>
              <a:t>)</a:t>
            </a:r>
          </a:p>
          <a:p>
            <a:pPr marL="800100" lvl="1" indent="-228600"/>
            <a:r>
              <a:rPr lang="en-US" dirty="0" smtClean="0"/>
              <a:t>(Jing = great book/classic)</a:t>
            </a:r>
            <a:endParaRPr dirty="0"/>
          </a:p>
          <a:p>
            <a:pPr marL="342900" indent="-228600"/>
            <a:r>
              <a:rPr lang="en-US" dirty="0"/>
              <a:t>Very relaxed mood and tone; language is very simple</a:t>
            </a:r>
            <a:endParaRPr dirty="0"/>
          </a:p>
          <a:p>
            <a:pPr marL="342900" indent="-228600"/>
            <a:r>
              <a:rPr lang="en-US" dirty="0"/>
              <a:t>Goal is to promote inner peace</a:t>
            </a:r>
            <a:endParaRPr dirty="0"/>
          </a:p>
          <a:p>
            <a:pPr marL="342900" indent="-76200">
              <a:buNone/>
            </a:pPr>
            <a:endParaRPr dirty="0"/>
          </a:p>
        </p:txBody>
      </p:sp>
      <p:pic>
        <p:nvPicPr>
          <p:cNvPr id="1026" name="Picture 2" descr="Image result for dao"/>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86062" y="1854056"/>
            <a:ext cx="6858000" cy="3238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8487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Sheer Green 16x9">
  <a:themeElements>
    <a:clrScheme name="Sheer Green">
      <a:dk1>
        <a:srgbClr val="624D38"/>
      </a:dk1>
      <a:lt1>
        <a:srgbClr val="FFFFFF"/>
      </a:lt1>
      <a:dk2>
        <a:srgbClr val="404040"/>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Apothecary">
  <a:themeElements>
    <a:clrScheme name="Apothecary">
      <a:dk1>
        <a:srgbClr val="000000"/>
      </a:dk1>
      <a:lt1>
        <a:srgbClr val="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564</Words>
  <Application>Microsoft Office PowerPoint</Application>
  <PresentationFormat>Widescreen</PresentationFormat>
  <Paragraphs>86</Paragraphs>
  <Slides>14</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ＭＳ ゴシック</vt:lpstr>
      <vt:lpstr>Arial</vt:lpstr>
      <vt:lpstr>Book Antiqua</vt:lpstr>
      <vt:lpstr>Calibri</vt:lpstr>
      <vt:lpstr>Century Gothic</vt:lpstr>
      <vt:lpstr>Wingdings</vt:lpstr>
      <vt:lpstr>Sheer Green 16x9</vt:lpstr>
      <vt:lpstr>1_Apothecary</vt:lpstr>
      <vt:lpstr>Daoism/Taoism </vt:lpstr>
      <vt:lpstr>Daoism/Taoism </vt:lpstr>
      <vt:lpstr>Daoism/Taoism </vt:lpstr>
      <vt:lpstr>Daoism/Taoism </vt:lpstr>
      <vt:lpstr>Daoism/Taoism </vt:lpstr>
      <vt:lpstr>YIN-YANG </vt:lpstr>
      <vt:lpstr>Qi</vt:lpstr>
      <vt:lpstr>Qi (Chi)</vt:lpstr>
      <vt:lpstr>TAO TE CHING (Dao de jing)</vt:lpstr>
      <vt:lpstr>WU-WEI</vt:lpstr>
      <vt:lpstr>Wu Wei</vt:lpstr>
      <vt:lpstr>https://www.youtube.com/watch?v=ezmR9Attpyc</vt:lpstr>
      <vt:lpstr>Annotate the Dao</vt:lpstr>
      <vt:lpstr>Lao Tzu’s Response to Confucianism</vt:lpstr>
    </vt:vector>
  </TitlesOfParts>
  <Company>Issaquah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Daoism/Taoism </dc:title>
  <dc:creator>Gilpin, Courtney    SHS - Staff</dc:creator>
  <cp:lastModifiedBy>Gilpin, Courtney    SHS - Staff</cp:lastModifiedBy>
  <cp:revision>1</cp:revision>
  <dcterms:created xsi:type="dcterms:W3CDTF">2018-04-17T22:18:12Z</dcterms:created>
  <dcterms:modified xsi:type="dcterms:W3CDTF">2018-04-17T22:18:26Z</dcterms:modified>
</cp:coreProperties>
</file>