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6391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99779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0677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all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5107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237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491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727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9415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56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006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80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12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0528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3740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74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4744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27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B1FB7-713A-4708-9D13-583591C480C7}" type="datetimeFigureOut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12/16/2019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F98200-7A6F-4BF9-8908-151EE7D5DEDA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315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Presentation expectations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Source </a:t>
            </a:r>
            <a:r>
              <a:rPr lang="en-US" dirty="0" err="1" smtClean="0"/>
              <a:t>Eval</a:t>
            </a:r>
            <a:r>
              <a:rPr lang="en-US" smtClean="0"/>
              <a:t> Project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18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19100" y="1543050"/>
          <a:ext cx="11087100" cy="352196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684020">
                  <a:extLst>
                    <a:ext uri="{9D8B030D-6E8A-4147-A177-3AD203B41FA5}">
                      <a16:colId xmlns:a16="http://schemas.microsoft.com/office/drawing/2014/main" val="942634675"/>
                    </a:ext>
                  </a:extLst>
                </a:gridCol>
                <a:gridCol w="2002452">
                  <a:extLst>
                    <a:ext uri="{9D8B030D-6E8A-4147-A177-3AD203B41FA5}">
                      <a16:colId xmlns:a16="http://schemas.microsoft.com/office/drawing/2014/main" val="738043655"/>
                    </a:ext>
                  </a:extLst>
                </a:gridCol>
                <a:gridCol w="1938089">
                  <a:extLst>
                    <a:ext uri="{9D8B030D-6E8A-4147-A177-3AD203B41FA5}">
                      <a16:colId xmlns:a16="http://schemas.microsoft.com/office/drawing/2014/main" val="633943806"/>
                    </a:ext>
                  </a:extLst>
                </a:gridCol>
                <a:gridCol w="2676408">
                  <a:extLst>
                    <a:ext uri="{9D8B030D-6E8A-4147-A177-3AD203B41FA5}">
                      <a16:colId xmlns:a16="http://schemas.microsoft.com/office/drawing/2014/main" val="4046617050"/>
                    </a:ext>
                  </a:extLst>
                </a:gridCol>
                <a:gridCol w="2786131">
                  <a:extLst>
                    <a:ext uri="{9D8B030D-6E8A-4147-A177-3AD203B41FA5}">
                      <a16:colId xmlns:a16="http://schemas.microsoft.com/office/drawing/2014/main" val="2861038393"/>
                    </a:ext>
                  </a:extLst>
                </a:gridCol>
              </a:tblGrid>
              <a:tr h="11817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Presentation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 points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Presentation clearly explains key discoveries for each story/side and makes strong connections between the discoveries and guiding question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Presentation explains some discoveries for each story/side, or explains all discoveries and makes connections between discoveries and guiding question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Presentation explains some or all discoveries from each story/side, but connections between discoveries and guiding question need clarity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Presentation does not explain discoveries from each story/side and/or connection between discoveries and guiding question is confusing and/or incorrect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04589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9100" y="5600700"/>
            <a:ext cx="10960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Guiding question: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To what extent does the media influence how the public hears and understands a political story?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773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presentation should…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4200"/>
            <a:ext cx="10820400" cy="4749800"/>
          </a:xfrm>
        </p:spPr>
        <p:txBody>
          <a:bodyPr>
            <a:normAutofit/>
          </a:bodyPr>
          <a:lstStyle/>
          <a:p>
            <a:r>
              <a:rPr lang="en-US" dirty="0" smtClean="0"/>
              <a:t>Be clear, concise, and most of all, practiced.</a:t>
            </a:r>
          </a:p>
          <a:p>
            <a:r>
              <a:rPr lang="en-US" dirty="0" smtClean="0"/>
              <a:t>Be equally balanced between partners (if presenting together.)</a:t>
            </a:r>
          </a:p>
          <a:p>
            <a:r>
              <a:rPr lang="en-US" dirty="0" smtClean="0"/>
              <a:t>Give an overview of your sources.</a:t>
            </a:r>
          </a:p>
          <a:p>
            <a:pPr lvl="1"/>
            <a:r>
              <a:rPr lang="en-US" dirty="0" smtClean="0"/>
              <a:t>You can assume your audience understands the issue, but has not read your sources. </a:t>
            </a:r>
          </a:p>
          <a:p>
            <a:pPr lvl="1"/>
            <a:r>
              <a:rPr lang="en-US" dirty="0" smtClean="0"/>
              <a:t>Highlight what you found in your OPCVL, and the persuasion techniques you found. </a:t>
            </a:r>
          </a:p>
          <a:p>
            <a:r>
              <a:rPr lang="en-US" dirty="0" smtClean="0"/>
              <a:t>Go beyond what is on the poster, to answer the guiding question. </a:t>
            </a:r>
          </a:p>
          <a:p>
            <a:pPr lvl="1"/>
            <a:r>
              <a:rPr lang="en-US" dirty="0" smtClean="0"/>
              <a:t>If you only present what is on the poster, then why wouldn’t we just look at the poster?</a:t>
            </a:r>
          </a:p>
          <a:p>
            <a:r>
              <a:rPr lang="en-US" dirty="0" smtClean="0"/>
              <a:t>Have a clear beginning, clear transitions between partners (if presenting with a partner), and a clear end. </a:t>
            </a:r>
          </a:p>
          <a:p>
            <a:r>
              <a:rPr lang="en-US" dirty="0" smtClean="0"/>
              <a:t>Allow the audience to see your poster--consider where you will be standing.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presentation </a:t>
            </a:r>
            <a:r>
              <a:rPr lang="en-US" b="1" dirty="0" smtClean="0"/>
              <a:t>may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only your two sources if your partner is gone.</a:t>
            </a:r>
          </a:p>
          <a:p>
            <a:pPr lvl="1"/>
            <a:r>
              <a:rPr lang="en-US" dirty="0" smtClean="0"/>
              <a:t>It is nice if you can wrap in all four but we are more concerned that you connect </a:t>
            </a:r>
            <a:r>
              <a:rPr lang="en-US" u="sng" dirty="0" smtClean="0"/>
              <a:t>your</a:t>
            </a:r>
            <a:r>
              <a:rPr lang="en-US" dirty="0" smtClean="0"/>
              <a:t> sources to the Guiding Question. </a:t>
            </a:r>
          </a:p>
          <a:p>
            <a:r>
              <a:rPr lang="en-US" dirty="0" smtClean="0"/>
              <a:t>Be supported by the use of note cards.</a:t>
            </a:r>
          </a:p>
          <a:p>
            <a:pPr lvl="1"/>
            <a:r>
              <a:rPr lang="en-US" dirty="0" smtClean="0"/>
              <a:t>You can use note cards as reference; you should not read directly off of them the entire time.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3499D-3465-44BA-897F-73BE60F6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</a:t>
            </a:r>
            <a:r>
              <a:rPr lang="en-US" dirty="0" err="1"/>
              <a:t>Eval</a:t>
            </a:r>
            <a:r>
              <a:rPr lang="en-US" dirty="0"/>
              <a:t> </a:t>
            </a:r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92DCB-0227-4B99-A3B6-20488A1832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b="1" dirty="0"/>
              <a:t>Reminders:</a:t>
            </a:r>
          </a:p>
          <a:p>
            <a:r>
              <a:rPr lang="en-US" sz="2400" dirty="0"/>
              <a:t>If you are going to be gone Friday, December 20th, you need to...</a:t>
            </a:r>
          </a:p>
          <a:p>
            <a:pPr lvl="1"/>
            <a:r>
              <a:rPr lang="en-US" sz="2400" dirty="0"/>
              <a:t>Submit your poster on Thursday, December 19th (if working alone.)</a:t>
            </a:r>
          </a:p>
          <a:p>
            <a:pPr lvl="1"/>
            <a:r>
              <a:rPr lang="en-US" sz="2400" dirty="0"/>
              <a:t>Make a plan with your partner. </a:t>
            </a:r>
          </a:p>
          <a:p>
            <a:pPr lvl="2"/>
            <a:r>
              <a:rPr lang="en-US" sz="2000" dirty="0"/>
              <a:t>Your partner will need to present without you on Friday.</a:t>
            </a:r>
          </a:p>
          <a:p>
            <a:pPr lvl="1"/>
            <a:r>
              <a:rPr lang="en-US" sz="2400" dirty="0"/>
              <a:t>Come to Gilpin's Flex Time on the Wednesday after break (1/8) to present.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B0F25-120C-4E3F-8960-F40E41E1C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evaluation project poster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19BED76-3DCC-4FFD-9AB8-99C3DF3F88AF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9" name="Picture 9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8FF68F18-B536-4EF9-A692-DA6E2E201C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53753" y="2229648"/>
            <a:ext cx="12174746" cy="3603325"/>
          </a:xfrm>
        </p:spPr>
      </p:pic>
    </p:spTree>
    <p:extLst>
      <p:ext uri="{BB962C8B-B14F-4D97-AF65-F5344CB8AC3E}">
        <p14:creationId xmlns:p14="http://schemas.microsoft.com/office/powerpoint/2010/main" val="68670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353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Vapor Trail</vt:lpstr>
      <vt:lpstr>Presentation expectations</vt:lpstr>
      <vt:lpstr>PowerPoint Presentation</vt:lpstr>
      <vt:lpstr>Your presentation should…</vt:lpstr>
      <vt:lpstr>Your presentation may…</vt:lpstr>
      <vt:lpstr>Source Eval reminders</vt:lpstr>
      <vt:lpstr>Source evaluation project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expectations</dc:title>
  <dc:creator>Gilpin, Courtney    SHS - Staff</dc:creator>
  <cp:lastModifiedBy>Gilpin, Courtney    SHS - Staff</cp:lastModifiedBy>
  <cp:revision>1</cp:revision>
  <dcterms:created xsi:type="dcterms:W3CDTF">2019-12-16T22:43:40Z</dcterms:created>
  <dcterms:modified xsi:type="dcterms:W3CDTF">2019-12-16T22:44:07Z</dcterms:modified>
</cp:coreProperties>
</file>