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2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9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5236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7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64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35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7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2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0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8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B739-F70A-473F-BA80-460AB5EE272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E570-3474-4D65-B18B-6BA210536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80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Macbeth Quiz Study Guide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159000"/>
            <a:ext cx="10515600" cy="4356099"/>
          </a:xfrm>
        </p:spPr>
        <p:txBody>
          <a:bodyPr/>
          <a:lstStyle/>
          <a:p>
            <a:r>
              <a:rPr lang="en-US" dirty="0" smtClean="0"/>
              <a:t>Quotes</a:t>
            </a:r>
          </a:p>
          <a:p>
            <a:pPr lvl="1"/>
            <a:r>
              <a:rPr lang="en-US" dirty="0" smtClean="0"/>
              <a:t>Identify Who Said It / Identify who it’s talking about</a:t>
            </a:r>
          </a:p>
          <a:p>
            <a:pPr lvl="1"/>
            <a:r>
              <a:rPr lang="en-US" dirty="0" smtClean="0"/>
              <a:t>Quotes will be chosen from quotes focused on in class, and/or will have significant context clues</a:t>
            </a:r>
          </a:p>
          <a:p>
            <a:r>
              <a:rPr lang="en-US" dirty="0" smtClean="0"/>
              <a:t>Multiple Choice</a:t>
            </a:r>
          </a:p>
          <a:p>
            <a:pPr lvl="1"/>
            <a:r>
              <a:rPr lang="en-US" dirty="0" smtClean="0"/>
              <a:t>Plot points (what happened)</a:t>
            </a:r>
          </a:p>
          <a:p>
            <a:pPr lvl="1"/>
            <a:r>
              <a:rPr lang="en-US" dirty="0" smtClean="0"/>
              <a:t>Symbolism and/or theme</a:t>
            </a:r>
            <a:endParaRPr lang="en-US" dirty="0" smtClean="0"/>
          </a:p>
          <a:p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Might discuss themes, symbols, plot…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186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53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Macbeth Quiz Study Guide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Quiz Study Guide</dc:title>
  <dc:creator>Gilpin, Courtney    SHS - Staff</dc:creator>
  <cp:lastModifiedBy>Gilpin, Courtney    SHS - Staff</cp:lastModifiedBy>
  <cp:revision>1</cp:revision>
  <dcterms:created xsi:type="dcterms:W3CDTF">2017-10-19T22:24:38Z</dcterms:created>
  <dcterms:modified xsi:type="dcterms:W3CDTF">2017-10-19T22:24:52Z</dcterms:modified>
</cp:coreProperties>
</file>