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MLA: Document </a:t>
            </a:r>
            <a:r>
              <a:rPr lang="en-US" dirty="0" smtClean="0"/>
              <a:t>formatting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4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formatting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Times New Roman font, size 12</a:t>
            </a:r>
          </a:p>
          <a:p>
            <a:r>
              <a:rPr lang="en-US" sz="4000" dirty="0" smtClean="0"/>
              <a:t>Whole document </a:t>
            </a:r>
            <a:r>
              <a:rPr lang="en-US" sz="4000" u="sng" dirty="0" smtClean="0"/>
              <a:t>double spaced</a:t>
            </a:r>
            <a:r>
              <a:rPr lang="en-US" sz="4000" dirty="0" smtClean="0"/>
              <a:t> with no extra “returns”</a:t>
            </a:r>
          </a:p>
          <a:p>
            <a:r>
              <a:rPr lang="en-US" sz="4000" dirty="0" smtClean="0"/>
              <a:t>1 inch margins all around (except the header, which will be about .5” from the top)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19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MLA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Top left, in this format:</a:t>
            </a:r>
          </a:p>
          <a:p>
            <a:pPr lvl="1"/>
            <a:r>
              <a:rPr lang="en-US" sz="2800" dirty="0" smtClean="0"/>
              <a:t>Your name (First and last)</a:t>
            </a:r>
          </a:p>
          <a:p>
            <a:pPr lvl="1"/>
            <a:r>
              <a:rPr lang="en-US" sz="2800" dirty="0" smtClean="0"/>
              <a:t>Teacher’s name (include title, like “Ms.” or “Dr.”)</a:t>
            </a:r>
          </a:p>
          <a:p>
            <a:pPr lvl="1"/>
            <a:r>
              <a:rPr lang="en-US" sz="2800" dirty="0" smtClean="0"/>
              <a:t>Class name and period</a:t>
            </a:r>
          </a:p>
          <a:p>
            <a:pPr lvl="1"/>
            <a:r>
              <a:rPr lang="en-US" sz="2800" dirty="0" smtClean="0"/>
              <a:t>European-style Date (Day Month Year, no commas)</a:t>
            </a:r>
          </a:p>
          <a:p>
            <a:pPr lvl="1"/>
            <a:endParaRPr lang="en-US" sz="2800" dirty="0" smtClean="0"/>
          </a:p>
          <a:p>
            <a:pPr lvl="1"/>
            <a:endParaRPr lang="en-US" sz="2800" dirty="0"/>
          </a:p>
          <a:p>
            <a:r>
              <a:rPr lang="en-US" sz="2800" dirty="0" smtClean="0"/>
              <a:t>Just like the rest of the document, these should be </a:t>
            </a:r>
            <a:r>
              <a:rPr lang="en-US" sz="2800" u="sng" dirty="0" smtClean="0"/>
              <a:t>double spaced</a:t>
            </a:r>
            <a:r>
              <a:rPr lang="en-US" sz="2800" dirty="0" smtClean="0"/>
              <a:t> with no extra “returns</a:t>
            </a:r>
            <a:r>
              <a:rPr lang="en-US" sz="2800" dirty="0" smtClean="0"/>
              <a:t>” or space </a:t>
            </a:r>
            <a:r>
              <a:rPr lang="en-US" sz="2800" dirty="0" smtClean="0"/>
              <a:t>between them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7987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MLA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39900"/>
            <a:ext cx="10820400" cy="447878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/>
              <a:t>Remember to be </a:t>
            </a:r>
            <a:r>
              <a:rPr lang="en-US" sz="5400" b="1" dirty="0" smtClean="0"/>
              <a:t>NICE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17500" y="2789766"/>
          <a:ext cx="11518900" cy="3535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15282907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605776354"/>
                    </a:ext>
                  </a:extLst>
                </a:gridCol>
                <a:gridCol w="2006600">
                  <a:extLst>
                    <a:ext uri="{9D8B030D-6E8A-4147-A177-3AD203B41FA5}">
                      <a16:colId xmlns:a16="http://schemas.microsoft.com/office/drawing/2014/main" val="1676236226"/>
                    </a:ext>
                  </a:extLst>
                </a:gridCol>
                <a:gridCol w="5842000">
                  <a:extLst>
                    <a:ext uri="{9D8B030D-6E8A-4147-A177-3AD203B41FA5}">
                      <a16:colId xmlns:a16="http://schemas.microsoft.com/office/drawing/2014/main" val="8330740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N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Name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First Last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0" dirty="0" smtClean="0"/>
                        <a:t>Morgan Kim</a:t>
                      </a:r>
                      <a:endParaRPr lang="en-US" sz="20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6322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I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Instructor Name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Include</a:t>
                      </a:r>
                      <a:r>
                        <a:rPr lang="en-US" sz="2400" baseline="0" dirty="0" smtClean="0"/>
                        <a:t> title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0" dirty="0" smtClean="0"/>
                        <a:t>Ms. Gilpin</a:t>
                      </a:r>
                      <a:endParaRPr lang="en-US" sz="20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190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C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Class/course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Include period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0" dirty="0" smtClean="0"/>
                        <a:t>Language Arts,</a:t>
                      </a:r>
                      <a:r>
                        <a:rPr lang="en-US" sz="2000" i="0" baseline="0" dirty="0" smtClean="0"/>
                        <a:t> Period ¾ </a:t>
                      </a:r>
                    </a:p>
                    <a:p>
                      <a:r>
                        <a:rPr lang="en-US" sz="2000" i="0" baseline="0" dirty="0" smtClean="0"/>
                        <a:t>or</a:t>
                      </a:r>
                    </a:p>
                    <a:p>
                      <a:r>
                        <a:rPr lang="en-US" sz="2000" i="0" baseline="0" dirty="0" smtClean="0"/>
                        <a:t>Literary Analysis and Composition I, Period 3/4</a:t>
                      </a:r>
                      <a:endParaRPr lang="en-US" sz="20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049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E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European Style Date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Day</a:t>
                      </a:r>
                      <a:r>
                        <a:rPr lang="en-US" sz="2400" baseline="0" dirty="0" smtClean="0"/>
                        <a:t> Month Year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0" dirty="0" smtClean="0"/>
                        <a:t>12 September 2019</a:t>
                      </a:r>
                      <a:endParaRPr lang="en-US" sz="20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5032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709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81860"/>
            <a:ext cx="10820400" cy="4024125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The title of your document comes right after the heading.</a:t>
            </a:r>
          </a:p>
          <a:p>
            <a:r>
              <a:rPr lang="en-US" sz="3000" dirty="0" smtClean="0"/>
              <a:t>It should be </a:t>
            </a:r>
            <a:r>
              <a:rPr lang="en-US" sz="3000" b="1" dirty="0" smtClean="0"/>
              <a:t>centered</a:t>
            </a:r>
            <a:r>
              <a:rPr lang="en-US" sz="3000" dirty="0" smtClean="0"/>
              <a:t>.</a:t>
            </a:r>
          </a:p>
          <a:p>
            <a:pPr lvl="1"/>
            <a:r>
              <a:rPr lang="en-US" sz="3000" dirty="0" smtClean="0"/>
              <a:t>No bold, no underline, same size, same font</a:t>
            </a:r>
          </a:p>
          <a:p>
            <a:pPr lvl="1"/>
            <a:r>
              <a:rPr lang="en-US" sz="3000" dirty="0" smtClean="0"/>
              <a:t>The ONLY thing that sets it apart is that it is </a:t>
            </a:r>
            <a:r>
              <a:rPr lang="en-US" sz="3000" b="1" dirty="0" smtClean="0"/>
              <a:t>centered</a:t>
            </a:r>
          </a:p>
          <a:p>
            <a:r>
              <a:rPr lang="en-US" sz="3000" dirty="0" smtClean="0"/>
              <a:t>Use Title Capitalization</a:t>
            </a:r>
          </a:p>
          <a:p>
            <a:pPr lvl="1"/>
            <a:r>
              <a:rPr lang="en-US" sz="3000" dirty="0" smtClean="0"/>
              <a:t>Capitalize Every Word, Except Small Words Like “the” or “a”</a:t>
            </a:r>
          </a:p>
          <a:p>
            <a:r>
              <a:rPr lang="en-US" sz="3200" dirty="0" smtClean="0"/>
              <a:t>There should </a:t>
            </a:r>
            <a:r>
              <a:rPr lang="en-US" sz="3200" u="sng" dirty="0" smtClean="0"/>
              <a:t>not</a:t>
            </a:r>
            <a:r>
              <a:rPr lang="en-US" sz="3200" dirty="0" smtClean="0"/>
              <a:t> be extra space between the heading and title, or between the title and body.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795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282440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The </a:t>
            </a:r>
            <a:r>
              <a:rPr lang="en-US" sz="4000" dirty="0" smtClean="0"/>
              <a:t>header goes in the t</a:t>
            </a:r>
            <a:r>
              <a:rPr lang="en-US" sz="4000" dirty="0" smtClean="0"/>
              <a:t>op right.</a:t>
            </a:r>
            <a:endParaRPr lang="en-US" sz="4000" dirty="0" smtClean="0"/>
          </a:p>
          <a:p>
            <a:r>
              <a:rPr lang="en-US" sz="4000" dirty="0" smtClean="0"/>
              <a:t>To add it, click</a:t>
            </a:r>
          </a:p>
          <a:p>
            <a:pPr lvl="1"/>
            <a:r>
              <a:rPr lang="en-US" sz="3800" dirty="0" smtClean="0"/>
              <a:t>Insert &gt; page number top right</a:t>
            </a:r>
            <a:endParaRPr lang="en-US" sz="3800" dirty="0" smtClean="0"/>
          </a:p>
          <a:p>
            <a:r>
              <a:rPr lang="en-US" sz="4000" dirty="0" smtClean="0"/>
              <a:t>Then, add </a:t>
            </a:r>
            <a:r>
              <a:rPr lang="en-US" sz="4000" dirty="0" smtClean="0"/>
              <a:t>your last name (plus a space)</a:t>
            </a:r>
          </a:p>
          <a:p>
            <a:pPr lvl="1"/>
            <a:r>
              <a:rPr lang="en-US" sz="4000" dirty="0" smtClean="0"/>
              <a:t>Kim </a:t>
            </a:r>
            <a:r>
              <a:rPr lang="en-US" sz="4000" dirty="0" smtClean="0"/>
              <a:t>&lt; # &gt;</a:t>
            </a:r>
          </a:p>
          <a:p>
            <a:pPr lvl="1"/>
            <a:r>
              <a:rPr lang="en-US" sz="4000" dirty="0" smtClean="0"/>
              <a:t>When your document is printed, Word will automatically place the correct page number. 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176445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270" y="303174"/>
            <a:ext cx="11069459" cy="614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32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0</TotalTime>
  <Words>286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Vapor Trail</vt:lpstr>
      <vt:lpstr>MLA: Document formatting</vt:lpstr>
      <vt:lpstr>Document formatting</vt:lpstr>
      <vt:lpstr>MLA Heading</vt:lpstr>
      <vt:lpstr>MLA Heading</vt:lpstr>
      <vt:lpstr>Title</vt:lpstr>
      <vt:lpstr>Header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MLA: Document formatting</dc:title>
  <dc:creator>Gilpin, Courtney    SHS - Staff</dc:creator>
  <cp:lastModifiedBy>Gilpin, Courtney    SHS - Staff</cp:lastModifiedBy>
  <cp:revision>1</cp:revision>
  <dcterms:created xsi:type="dcterms:W3CDTF">2019-09-13T22:31:55Z</dcterms:created>
  <dcterms:modified xsi:type="dcterms:W3CDTF">2019-09-13T22:32:12Z</dcterms:modified>
</cp:coreProperties>
</file>